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25, 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6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have always asked questions about the world around them</a:t>
            </a:r>
          </a:p>
          <a:p>
            <a:pPr lvl="1"/>
            <a:r>
              <a:rPr lang="en-US" dirty="0" smtClean="0"/>
              <a:t>many cultures answer:</a:t>
            </a:r>
          </a:p>
          <a:p>
            <a:pPr lvl="3"/>
            <a:r>
              <a:rPr lang="en-US" dirty="0" smtClean="0"/>
              <a:t>Myth</a:t>
            </a:r>
          </a:p>
          <a:p>
            <a:pPr lvl="3"/>
            <a:r>
              <a:rPr lang="en-US" dirty="0" smtClean="0"/>
              <a:t>Legends</a:t>
            </a:r>
          </a:p>
          <a:p>
            <a:r>
              <a:rPr lang="en-US" dirty="0" smtClean="0"/>
              <a:t>Assume that all events in nature have natural causes</a:t>
            </a:r>
          </a:p>
          <a:p>
            <a:pPr lvl="2"/>
            <a:r>
              <a:rPr lang="en-US" dirty="0" smtClean="0"/>
              <a:t>Approach of science!</a:t>
            </a:r>
          </a:p>
          <a:p>
            <a:pPr lvl="4"/>
            <a:r>
              <a:rPr lang="en-US" dirty="0" smtClean="0"/>
              <a:t>Arrange observations or tests to learn what the causes of natural events are</a:t>
            </a:r>
          </a:p>
        </p:txBody>
      </p:sp>
    </p:spTree>
    <p:extLst>
      <p:ext uri="{BB962C8B-B14F-4D97-AF65-F5344CB8AC3E}">
        <p14:creationId xmlns:p14="http://schemas.microsoft.com/office/powerpoint/2010/main" val="148041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steps:</a:t>
            </a:r>
          </a:p>
          <a:p>
            <a:pPr lvl="2"/>
            <a:r>
              <a:rPr lang="en-US" dirty="0" smtClean="0"/>
              <a:t>Observe / Question</a:t>
            </a:r>
          </a:p>
          <a:p>
            <a:pPr lvl="2"/>
            <a:r>
              <a:rPr lang="en-US" dirty="0" smtClean="0"/>
              <a:t>Hypothesis</a:t>
            </a:r>
          </a:p>
          <a:p>
            <a:pPr lvl="2"/>
            <a:r>
              <a:rPr lang="en-US" dirty="0" smtClean="0"/>
              <a:t>Test / Experiment</a:t>
            </a:r>
          </a:p>
          <a:p>
            <a:pPr lvl="2"/>
            <a:r>
              <a:rPr lang="en-US" dirty="0" smtClean="0"/>
              <a:t>Collect and analyze data</a:t>
            </a:r>
          </a:p>
          <a:p>
            <a:pPr lvl="2"/>
            <a:r>
              <a:rPr lang="en-US" dirty="0" smtClean="0"/>
              <a:t>Conclusion </a:t>
            </a:r>
          </a:p>
          <a:p>
            <a:r>
              <a:rPr lang="en-US" dirty="0" smtClean="0"/>
              <a:t>Refusal to accept an explanation without evidence or proof</a:t>
            </a:r>
          </a:p>
        </p:txBody>
      </p:sp>
    </p:spTree>
    <p:extLst>
      <p:ext uri="{BB962C8B-B14F-4D97-AF65-F5344CB8AC3E}">
        <p14:creationId xmlns:p14="http://schemas.microsoft.com/office/powerpoint/2010/main" val="27782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of:</a:t>
            </a:r>
          </a:p>
          <a:p>
            <a:pPr lvl="2"/>
            <a:r>
              <a:rPr lang="en-US" dirty="0" smtClean="0"/>
              <a:t>Variables</a:t>
            </a:r>
          </a:p>
          <a:p>
            <a:pPr lvl="4"/>
            <a:r>
              <a:rPr lang="en-US" dirty="0" smtClean="0"/>
              <a:t>Dependent</a:t>
            </a:r>
          </a:p>
          <a:p>
            <a:pPr lvl="4"/>
            <a:r>
              <a:rPr lang="en-US" dirty="0" err="1" smtClean="0"/>
              <a:t>Indepdent</a:t>
            </a:r>
            <a:endParaRPr lang="en-US" dirty="0" smtClean="0"/>
          </a:p>
          <a:p>
            <a:pPr lvl="2"/>
            <a:r>
              <a:rPr lang="en-US" dirty="0" smtClean="0"/>
              <a:t>Control setup</a:t>
            </a:r>
          </a:p>
          <a:p>
            <a:pPr lvl="2"/>
            <a:r>
              <a:rPr lang="en-US" dirty="0" smtClean="0"/>
              <a:t>Experimental setup</a:t>
            </a:r>
          </a:p>
          <a:p>
            <a:r>
              <a:rPr lang="en-US" dirty="0" smtClean="0"/>
              <a:t>Theory??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3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Metric System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language of scientists</a:t>
            </a:r>
          </a:p>
          <a:p>
            <a:pPr lvl="2"/>
            <a:r>
              <a:rPr lang="en-US" dirty="0" err="1" smtClean="0"/>
              <a:t>Lenth</a:t>
            </a:r>
            <a:endParaRPr lang="en-US" dirty="0" smtClean="0"/>
          </a:p>
          <a:p>
            <a:pPr lvl="2"/>
            <a:r>
              <a:rPr lang="en-US" dirty="0" smtClean="0"/>
              <a:t>Volume</a:t>
            </a:r>
          </a:p>
          <a:p>
            <a:pPr lvl="2"/>
            <a:r>
              <a:rPr lang="en-US" dirty="0" smtClean="0"/>
              <a:t>Mass</a:t>
            </a:r>
          </a:p>
          <a:p>
            <a:pPr lvl="2"/>
            <a:r>
              <a:rPr lang="en-US" dirty="0" smtClean="0"/>
              <a:t>Temperature</a:t>
            </a:r>
          </a:p>
          <a:p>
            <a:r>
              <a:rPr lang="en-US" dirty="0" smtClean="0"/>
              <a:t>Conversion of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7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Science: “Facts” and “Truth”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Science is a constantly changing body of knowledge</a:t>
            </a:r>
          </a:p>
          <a:p>
            <a:pPr lvl="1"/>
            <a:r>
              <a:rPr lang="en-US" dirty="0" smtClean="0"/>
              <a:t>Many “facts” of past have been proven false</a:t>
            </a:r>
          </a:p>
          <a:p>
            <a:pPr lvl="1"/>
            <a:r>
              <a:rPr lang="en-US" dirty="0" smtClean="0"/>
              <a:t>Learn today may change in future</a:t>
            </a:r>
          </a:p>
          <a:p>
            <a:r>
              <a:rPr lang="en-US" dirty="0" smtClean="0"/>
              <a:t>Ways of studying science successfully</a:t>
            </a:r>
          </a:p>
          <a:p>
            <a:pPr lvl="2"/>
            <a:r>
              <a:rPr lang="en-US" dirty="0" smtClean="0"/>
              <a:t>Understanding and relating information vs. memorizing facts</a:t>
            </a:r>
          </a:p>
          <a:p>
            <a:pPr lvl="2"/>
            <a:r>
              <a:rPr lang="en-US" dirty="0" smtClean="0"/>
              <a:t>An appreciation for the scientific process that led to the discovery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0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the 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teacher’s instructions and textbook directions exactly</a:t>
            </a:r>
          </a:p>
          <a:p>
            <a:endParaRPr lang="en-US" dirty="0"/>
          </a:p>
          <a:p>
            <a:r>
              <a:rPr lang="en-US" dirty="0" smtClean="0"/>
              <a:t>Page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6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Spaceship Called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have the power to change the Earth for better or for worse</a:t>
            </a:r>
          </a:p>
          <a:p>
            <a:r>
              <a:rPr lang="en-US" dirty="0" smtClean="0"/>
              <a:t>Earth has limited resources</a:t>
            </a:r>
          </a:p>
          <a:p>
            <a:r>
              <a:rPr lang="en-US" dirty="0" smtClean="0"/>
              <a:t>Preserve life and protect the environment </a:t>
            </a:r>
            <a:r>
              <a:rPr lang="en-US" smtClean="0"/>
              <a:t>against destruction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51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24</TotalTime>
  <Words>207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The Nature of Science</vt:lpstr>
      <vt:lpstr>What is science? </vt:lpstr>
      <vt:lpstr>The Scientific Method </vt:lpstr>
      <vt:lpstr>Experimental Design </vt:lpstr>
      <vt:lpstr>Metric System of Measurement</vt:lpstr>
      <vt:lpstr>Science: “Facts” and “Truth”</vt:lpstr>
      <vt:lpstr>Safety in the Laboratory</vt:lpstr>
      <vt:lpstr>The Spaceship Called Earth</vt:lpstr>
    </vt:vector>
  </TitlesOfParts>
  <Company>ASTEC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</dc:title>
  <dc:creator>Jill  Carson</dc:creator>
  <cp:lastModifiedBy>Jill  Carson</cp:lastModifiedBy>
  <cp:revision>3</cp:revision>
  <dcterms:created xsi:type="dcterms:W3CDTF">2011-08-25T19:51:55Z</dcterms:created>
  <dcterms:modified xsi:type="dcterms:W3CDTF">2011-08-25T20:16:52Z</dcterms:modified>
</cp:coreProperties>
</file>