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331831-4BC5-40C2-AB2B-16BD160C2ECE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E8D5227-798C-44C4-9B17-65A3C9771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Protein Synthesis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12-08-08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role of </a:t>
            </a:r>
            <a:r>
              <a:rPr lang="en-US" dirty="0" err="1" smtClean="0"/>
              <a:t>tRNA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 smtClean="0"/>
              <a:t>in order to translate info from a single </a:t>
            </a:r>
            <a:r>
              <a:rPr lang="en-US" sz="3600" dirty="0" err="1" smtClean="0"/>
              <a:t>codon</a:t>
            </a:r>
            <a:r>
              <a:rPr lang="en-US" sz="3600" dirty="0" smtClean="0"/>
              <a:t> of mRNA, such as AUG, we would have to find out which </a:t>
            </a:r>
            <a:r>
              <a:rPr lang="en-US" sz="3600" dirty="0" err="1" smtClean="0"/>
              <a:t>aa</a:t>
            </a:r>
            <a:r>
              <a:rPr lang="en-US" sz="3600" dirty="0" smtClean="0"/>
              <a:t> is coded for by AUG</a:t>
            </a:r>
          </a:p>
          <a:p>
            <a:pPr lvl="2"/>
            <a:r>
              <a:rPr lang="en-US" sz="3600" dirty="0" smtClean="0"/>
              <a:t>AUG = </a:t>
            </a:r>
            <a:r>
              <a:rPr lang="en-US" sz="3600" dirty="0" err="1" smtClean="0"/>
              <a:t>methionine</a:t>
            </a:r>
            <a:endParaRPr lang="en-US" sz="3600" dirty="0" smtClean="0"/>
          </a:p>
          <a:p>
            <a:pPr lvl="3"/>
            <a:r>
              <a:rPr lang="en-US" sz="3600" dirty="0" err="1" smtClean="0"/>
              <a:t>Methionine</a:t>
            </a:r>
            <a:r>
              <a:rPr lang="en-US" sz="3600" dirty="0" smtClean="0"/>
              <a:t> is then brought to the polypeptide chain by </a:t>
            </a:r>
            <a:r>
              <a:rPr lang="en-US" sz="3600" dirty="0" err="1" smtClean="0"/>
              <a:t>tRNA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role of </a:t>
            </a:r>
            <a:r>
              <a:rPr lang="en-US" dirty="0" err="1" smtClean="0"/>
              <a:t>tRNA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3600" dirty="0" smtClean="0"/>
              <a:t>The nucleotides will base pair with a </a:t>
            </a:r>
            <a:r>
              <a:rPr lang="en-US" sz="3600" dirty="0" err="1" smtClean="0"/>
              <a:t>codon</a:t>
            </a:r>
            <a:r>
              <a:rPr lang="en-US" sz="3600" dirty="0" smtClean="0"/>
              <a:t> on mRNA</a:t>
            </a:r>
          </a:p>
          <a:p>
            <a:pPr lvl="3"/>
            <a:r>
              <a:rPr lang="en-US" sz="3600" dirty="0" smtClean="0"/>
              <a:t>Because the  three nucleotides in </a:t>
            </a:r>
            <a:r>
              <a:rPr lang="en-US" sz="3600" dirty="0" err="1" smtClean="0"/>
              <a:t>tRNA</a:t>
            </a:r>
            <a:r>
              <a:rPr lang="en-US" sz="3600" dirty="0" smtClean="0"/>
              <a:t>  are complementary to the three nucleotides on mRNA, the three </a:t>
            </a:r>
            <a:r>
              <a:rPr lang="en-US" sz="3600" dirty="0" err="1" smtClean="0"/>
              <a:t>tRNA</a:t>
            </a:r>
            <a:r>
              <a:rPr lang="en-US" sz="3600" dirty="0" smtClean="0"/>
              <a:t> nucleotides are called the </a:t>
            </a:r>
            <a:r>
              <a:rPr lang="en-US" sz="3600" dirty="0" err="1" smtClean="0"/>
              <a:t>anticodon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Role or </a:t>
            </a:r>
            <a:r>
              <a:rPr lang="en-US" dirty="0" err="1" smtClean="0"/>
              <a:t>rRNA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3600" dirty="0" err="1" smtClean="0"/>
              <a:t>Ribosomes</a:t>
            </a:r>
            <a:r>
              <a:rPr lang="en-US" sz="3600" dirty="0" smtClean="0"/>
              <a:t> are made up of two subunits, a large one and a smaller one</a:t>
            </a:r>
          </a:p>
          <a:p>
            <a:pPr lvl="2"/>
            <a:r>
              <a:rPr lang="en-US" sz="3600" dirty="0" smtClean="0"/>
              <a:t>Each subunit consists of  </a:t>
            </a:r>
            <a:r>
              <a:rPr lang="en-US" sz="3600" dirty="0" err="1" smtClean="0"/>
              <a:t>rRNA</a:t>
            </a:r>
            <a:r>
              <a:rPr lang="en-US" sz="3600" dirty="0" smtClean="0"/>
              <a:t> and proteins</a:t>
            </a:r>
          </a:p>
          <a:p>
            <a:pPr lvl="2"/>
            <a:r>
              <a:rPr lang="en-US" sz="3600" dirty="0" smtClean="0"/>
              <a:t>The first part of protein synthesis occurs when the two subunits of the ribosome bind to a molecule of mRNA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rRNA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3"/>
            <a:r>
              <a:rPr lang="en-US" sz="3600" dirty="0" smtClean="0"/>
              <a:t>The initiator </a:t>
            </a:r>
            <a:r>
              <a:rPr lang="en-US" sz="3600" dirty="0" err="1" smtClean="0"/>
              <a:t>codon</a:t>
            </a:r>
            <a:r>
              <a:rPr lang="en-US" sz="3600" dirty="0" smtClean="0"/>
              <a:t> AUG then binds to the first </a:t>
            </a:r>
            <a:r>
              <a:rPr lang="en-US" sz="3600" dirty="0" err="1" smtClean="0"/>
              <a:t>anticodon</a:t>
            </a:r>
            <a:r>
              <a:rPr lang="en-US" sz="3600" dirty="0" smtClean="0"/>
              <a:t> or </a:t>
            </a:r>
            <a:r>
              <a:rPr lang="en-US" sz="3600" dirty="0" err="1" smtClean="0"/>
              <a:t>tRNA</a:t>
            </a:r>
            <a:r>
              <a:rPr lang="en-US" sz="3600" dirty="0" smtClean="0"/>
              <a:t> signaling the beginning of a polypeptide chain</a:t>
            </a:r>
          </a:p>
          <a:p>
            <a:pPr lvl="3"/>
            <a:r>
              <a:rPr lang="en-US" sz="3600" dirty="0" smtClean="0"/>
              <a:t>Soon the </a:t>
            </a:r>
            <a:r>
              <a:rPr lang="en-US" sz="3600" dirty="0" err="1" smtClean="0"/>
              <a:t>anticodon</a:t>
            </a:r>
            <a:r>
              <a:rPr lang="en-US" sz="3600" dirty="0" smtClean="0"/>
              <a:t> of another </a:t>
            </a:r>
            <a:r>
              <a:rPr lang="en-US" sz="3600" dirty="0" err="1" smtClean="0"/>
              <a:t>tRNA</a:t>
            </a:r>
            <a:r>
              <a:rPr lang="en-US" sz="3600" dirty="0" smtClean="0"/>
              <a:t> binds to the next mRNA </a:t>
            </a:r>
            <a:r>
              <a:rPr lang="en-US" sz="3600" dirty="0" err="1" smtClean="0"/>
              <a:t>codon</a:t>
            </a:r>
            <a:endParaRPr lang="en-US" sz="3600" dirty="0" smtClean="0"/>
          </a:p>
          <a:p>
            <a:pPr lvl="3"/>
            <a:r>
              <a:rPr lang="en-US" sz="3600" dirty="0" smtClean="0"/>
              <a:t>The second </a:t>
            </a:r>
            <a:r>
              <a:rPr lang="en-US" sz="3600" dirty="0" err="1" smtClean="0"/>
              <a:t>tRNA</a:t>
            </a:r>
            <a:r>
              <a:rPr lang="en-US" sz="3600" dirty="0" smtClean="0"/>
              <a:t> carries the second </a:t>
            </a:r>
            <a:r>
              <a:rPr lang="en-US" sz="3600" dirty="0" err="1" smtClean="0"/>
              <a:t>aa</a:t>
            </a:r>
            <a:r>
              <a:rPr lang="en-US" sz="3600" dirty="0" smtClean="0"/>
              <a:t> that will be placed into the chain of the polypeptide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rRNA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en-US" sz="4000" dirty="0" smtClean="0"/>
              <a:t>As each </a:t>
            </a:r>
            <a:r>
              <a:rPr lang="en-US" sz="4000" dirty="0" err="1" smtClean="0"/>
              <a:t>anticodon</a:t>
            </a:r>
            <a:r>
              <a:rPr lang="en-US" sz="4000" dirty="0" smtClean="0"/>
              <a:t> and </a:t>
            </a:r>
            <a:r>
              <a:rPr lang="en-US" sz="4000" dirty="0" err="1" smtClean="0"/>
              <a:t>codon</a:t>
            </a:r>
            <a:r>
              <a:rPr lang="en-US" sz="4000" dirty="0" smtClean="0"/>
              <a:t> bind together, a peptide bond forms between the two </a:t>
            </a:r>
            <a:r>
              <a:rPr lang="en-US" sz="4000" dirty="0" err="1" smtClean="0"/>
              <a:t>aa’s</a:t>
            </a:r>
            <a:endParaRPr lang="en-US" sz="4000" dirty="0" smtClean="0"/>
          </a:p>
          <a:p>
            <a:pPr lvl="5"/>
            <a:r>
              <a:rPr lang="en-US" sz="3600" dirty="0" smtClean="0"/>
              <a:t>A polypeptide bond is the covalent bond that joins two </a:t>
            </a:r>
            <a:r>
              <a:rPr lang="en-US" sz="3600" dirty="0" err="1" smtClean="0"/>
              <a:t>aa’s</a:t>
            </a:r>
            <a:r>
              <a:rPr lang="en-US" sz="3600" dirty="0" smtClean="0"/>
              <a:t> together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rRNA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sz="3600" dirty="0" smtClean="0"/>
              <a:t>The polypeptide chain continues to grow until the ribosome reaches a stop </a:t>
            </a:r>
            <a:r>
              <a:rPr lang="en-US" sz="3600" dirty="0" err="1" smtClean="0"/>
              <a:t>codon</a:t>
            </a:r>
            <a:r>
              <a:rPr lang="en-US" sz="3600" dirty="0" smtClean="0"/>
              <a:t> on the mRNA </a:t>
            </a:r>
          </a:p>
          <a:p>
            <a:pPr lvl="5"/>
            <a:r>
              <a:rPr lang="en-US" sz="3200" dirty="0" smtClean="0"/>
              <a:t>When the stop </a:t>
            </a:r>
            <a:r>
              <a:rPr lang="en-US" sz="3200" dirty="0" err="1" smtClean="0"/>
              <a:t>codon</a:t>
            </a:r>
            <a:r>
              <a:rPr lang="en-US" sz="3200" dirty="0" smtClean="0"/>
              <a:t> reaches the </a:t>
            </a:r>
            <a:r>
              <a:rPr lang="en-US" sz="3200" dirty="0" err="1" smtClean="0"/>
              <a:t>ribosomes</a:t>
            </a:r>
            <a:r>
              <a:rPr lang="en-US" sz="3200" dirty="0" smtClean="0"/>
              <a:t>, the ribosome releases the newly formed polypeptide and mRNA, completing the process of translation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DNA directs the synthesis of three different kinds of RNA</a:t>
            </a:r>
          </a:p>
          <a:p>
            <a:pPr lvl="1"/>
            <a:r>
              <a:rPr lang="en-US" sz="2800" dirty="0" err="1" smtClean="0"/>
              <a:t>tRNA</a:t>
            </a:r>
            <a:endParaRPr lang="en-US" sz="2800" dirty="0" smtClean="0"/>
          </a:p>
          <a:p>
            <a:pPr lvl="1"/>
            <a:r>
              <a:rPr lang="en-US" sz="2800" dirty="0" err="1" smtClean="0"/>
              <a:t>rRNA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mRNA</a:t>
            </a:r>
          </a:p>
          <a:p>
            <a:pPr lvl="2"/>
            <a:r>
              <a:rPr lang="en-US" dirty="0" smtClean="0"/>
              <a:t>each kind of RNA helps to make the genetic code work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The info that DNA transfers to mRNA is in the form of a code</a:t>
            </a:r>
          </a:p>
          <a:p>
            <a:pPr lvl="1"/>
            <a:r>
              <a:rPr lang="en-US" sz="4000" dirty="0" smtClean="0"/>
              <a:t>The code is determined by the way in which the four nitrogenous bases are arranged in DNA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3200" dirty="0" smtClean="0"/>
              <a:t>The nitrogenous bases in DNA contain info that directs protein synthesis</a:t>
            </a:r>
          </a:p>
          <a:p>
            <a:pPr lvl="2"/>
            <a:r>
              <a:rPr lang="en-US" sz="3200" dirty="0" smtClean="0"/>
              <a:t>Most enzymes are proteins </a:t>
            </a:r>
          </a:p>
          <a:p>
            <a:pPr lvl="3"/>
            <a:r>
              <a:rPr lang="en-US" sz="3200" dirty="0" smtClean="0"/>
              <a:t>Proteins : control biochemical pathways in the cell, direct synthesis of lipids, proteins, </a:t>
            </a:r>
            <a:r>
              <a:rPr lang="en-US" sz="3200" dirty="0" err="1" smtClean="0"/>
              <a:t>cho’s</a:t>
            </a:r>
            <a:r>
              <a:rPr lang="en-US" sz="3200" dirty="0" smtClean="0"/>
              <a:t>, and nucleotides, responsible for cell structure and cell </a:t>
            </a:r>
            <a:r>
              <a:rPr lang="en-US" sz="3200" dirty="0" err="1" smtClean="0"/>
              <a:t>mvmt</a:t>
            </a:r>
            <a:endParaRPr lang="en-US" sz="3200" dirty="0" smtClean="0"/>
          </a:p>
          <a:p>
            <a:pPr lvl="4"/>
            <a:r>
              <a:rPr lang="en-US" sz="3200" dirty="0" smtClean="0"/>
              <a:t>DNA and RNA are directly responsible for making proteins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the Genetic Code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Proteins are made by stringing long chains of </a:t>
            </a:r>
            <a:r>
              <a:rPr lang="en-US" sz="3200" dirty="0" err="1" smtClean="0"/>
              <a:t>aa’s</a:t>
            </a:r>
            <a:r>
              <a:rPr lang="en-US" sz="3200" dirty="0" smtClean="0"/>
              <a:t> together to form long chains called polypeptides</a:t>
            </a:r>
          </a:p>
          <a:p>
            <a:pPr lvl="1"/>
            <a:r>
              <a:rPr lang="en-US" sz="2800" dirty="0" smtClean="0"/>
              <a:t>Each polypeptide contains a combination of any or all the 20 different </a:t>
            </a:r>
            <a:r>
              <a:rPr lang="en-US" sz="2800" dirty="0" err="1" smtClean="0"/>
              <a:t>aa’s</a:t>
            </a:r>
            <a:endParaRPr lang="en-US" sz="2800" dirty="0" smtClean="0"/>
          </a:p>
          <a:p>
            <a:pPr lvl="1"/>
            <a:r>
              <a:rPr lang="en-US" sz="2800" dirty="0" smtClean="0"/>
              <a:t>Because DNA and RNA have different nitrogenous bases, the genetic code must have a four-letter ‘alphabet’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the Genetic Code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The code words of the DNA nucleotides are copied onto a strand of mRNA</a:t>
            </a:r>
          </a:p>
          <a:p>
            <a:pPr lvl="1"/>
            <a:r>
              <a:rPr lang="en-US" sz="2800" dirty="0" smtClean="0"/>
              <a:t>Each combo of 3 nucleotides on the mRNA is called a </a:t>
            </a:r>
            <a:r>
              <a:rPr lang="en-US" sz="2800" dirty="0" err="1" smtClean="0"/>
              <a:t>codon</a:t>
            </a:r>
            <a:endParaRPr lang="en-US" sz="2800" dirty="0" smtClean="0"/>
          </a:p>
          <a:p>
            <a:pPr lvl="2"/>
            <a:r>
              <a:rPr lang="en-US" dirty="0" err="1" smtClean="0"/>
              <a:t>Codon</a:t>
            </a:r>
            <a:r>
              <a:rPr lang="en-US" dirty="0" smtClean="0"/>
              <a:t> = each </a:t>
            </a:r>
            <a:r>
              <a:rPr lang="en-US" dirty="0" err="1" smtClean="0"/>
              <a:t>codon</a:t>
            </a:r>
            <a:r>
              <a:rPr lang="en-US" dirty="0" smtClean="0"/>
              <a:t> specifies a particular </a:t>
            </a:r>
            <a:r>
              <a:rPr lang="en-US" dirty="0" err="1" smtClean="0"/>
              <a:t>aa</a:t>
            </a:r>
            <a:r>
              <a:rPr lang="en-US" dirty="0" smtClean="0"/>
              <a:t> that is to be placed in the polypeptide chain</a:t>
            </a:r>
          </a:p>
          <a:p>
            <a:pPr lvl="3"/>
            <a:r>
              <a:rPr lang="en-US" sz="2400" dirty="0" smtClean="0"/>
              <a:t>There is more than one </a:t>
            </a:r>
            <a:r>
              <a:rPr lang="en-US" sz="2400" dirty="0" err="1" smtClean="0"/>
              <a:t>codon</a:t>
            </a:r>
            <a:r>
              <a:rPr lang="en-US" sz="2400" dirty="0" smtClean="0"/>
              <a:t> for each </a:t>
            </a:r>
            <a:r>
              <a:rPr lang="en-US" sz="2400" dirty="0" err="1" smtClean="0"/>
              <a:t>aa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12290" name="Picture 2" descr="http://www.obgynacademy.com/basicsciences/fetology/genetics/images/codon_GC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029200"/>
            <a:ext cx="16002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coolschool.ca/lor/BI12/unit6/U06L01/mRNA%20codons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"/>
            <a:ext cx="8534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Genetic code consists of 64 </a:t>
            </a:r>
            <a:r>
              <a:rPr lang="en-US" sz="4000" dirty="0" err="1" smtClean="0"/>
              <a:t>codons</a:t>
            </a:r>
            <a:r>
              <a:rPr lang="en-US" sz="4000" dirty="0" smtClean="0"/>
              <a:t> along with their corresponding </a:t>
            </a:r>
            <a:r>
              <a:rPr lang="en-US" sz="4000" dirty="0" err="1" smtClean="0"/>
              <a:t>aa’s</a:t>
            </a:r>
            <a:endParaRPr lang="en-US" sz="4000" dirty="0" smtClean="0"/>
          </a:p>
          <a:p>
            <a:pPr lvl="0"/>
            <a:r>
              <a:rPr lang="en-US" sz="4000" dirty="0" smtClean="0"/>
              <a:t>These </a:t>
            </a:r>
            <a:r>
              <a:rPr lang="en-US" sz="4000" dirty="0" err="1" smtClean="0"/>
              <a:t>codons</a:t>
            </a:r>
            <a:r>
              <a:rPr lang="en-US" sz="4000" dirty="0" smtClean="0"/>
              <a:t> are found on the mRNA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Translation = The decoding of a mRNA message into a polypeptide chain (protein) </a:t>
            </a:r>
          </a:p>
          <a:p>
            <a:pPr lvl="1"/>
            <a:r>
              <a:rPr lang="en-US" sz="2800" dirty="0" smtClean="0"/>
              <a:t>The message is being translated from the language of nucleic acids into a polypeptide</a:t>
            </a:r>
          </a:p>
          <a:p>
            <a:pPr lvl="2"/>
            <a:r>
              <a:rPr lang="en-US" dirty="0" smtClean="0"/>
              <a:t>The mRNA does not produce a polypeptide by itself</a:t>
            </a:r>
          </a:p>
          <a:p>
            <a:pPr lvl="1"/>
            <a:r>
              <a:rPr lang="en-US" sz="2800" dirty="0" smtClean="0"/>
              <a:t>Translation involves the two other main types of RNA</a:t>
            </a:r>
          </a:p>
          <a:p>
            <a:pPr lvl="2"/>
            <a:r>
              <a:rPr lang="en-US" dirty="0" smtClean="0"/>
              <a:t>Transfer RNA (</a:t>
            </a:r>
            <a:r>
              <a:rPr lang="en-US" dirty="0" err="1" smtClean="0"/>
              <a:t>tRNA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Ribosomal (</a:t>
            </a:r>
            <a:r>
              <a:rPr lang="en-US" dirty="0" err="1" smtClean="0"/>
              <a:t>rRNA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 err="1" smtClean="0"/>
              <a:t>tRNA</a:t>
            </a:r>
            <a:r>
              <a:rPr lang="en-US" sz="3600" dirty="0" smtClean="0"/>
              <a:t> carried </a:t>
            </a:r>
            <a:r>
              <a:rPr lang="en-US" sz="3600" dirty="0" err="1" smtClean="0"/>
              <a:t>aa’s</a:t>
            </a:r>
            <a:r>
              <a:rPr lang="en-US" sz="3600" dirty="0" smtClean="0"/>
              <a:t> to the </a:t>
            </a:r>
            <a:r>
              <a:rPr lang="en-US" sz="3600" dirty="0" err="1" smtClean="0"/>
              <a:t>ribosomes</a:t>
            </a:r>
            <a:r>
              <a:rPr lang="en-US" sz="3600" dirty="0" smtClean="0"/>
              <a:t>, where the </a:t>
            </a:r>
            <a:r>
              <a:rPr lang="en-US" sz="3600" dirty="0" err="1" smtClean="0"/>
              <a:t>aa’s</a:t>
            </a:r>
            <a:r>
              <a:rPr lang="en-US" sz="3600" dirty="0" smtClean="0"/>
              <a:t> are joined together to form polypeptides</a:t>
            </a:r>
          </a:p>
          <a:p>
            <a:pPr lvl="2"/>
            <a:r>
              <a:rPr lang="en-US" sz="3600" dirty="0" err="1" smtClean="0"/>
              <a:t>tRNA</a:t>
            </a:r>
            <a:r>
              <a:rPr lang="en-US" sz="3600" dirty="0" smtClean="0"/>
              <a:t> is a single strand of RNA that loops back </a:t>
            </a:r>
            <a:r>
              <a:rPr lang="en-US" sz="3600" smtClean="0"/>
              <a:t>on </a:t>
            </a:r>
            <a:r>
              <a:rPr lang="en-US" sz="3600" smtClean="0"/>
              <a:t>itself</a:t>
            </a:r>
            <a:endParaRPr lang="en-US" sz="3600" dirty="0" smtClean="0"/>
          </a:p>
          <a:p>
            <a:pPr lvl="3"/>
            <a:r>
              <a:rPr lang="en-US" sz="3600" dirty="0" smtClean="0"/>
              <a:t>there are different </a:t>
            </a:r>
            <a:r>
              <a:rPr lang="en-US" sz="3600" dirty="0" err="1" smtClean="0"/>
              <a:t>tRNA</a:t>
            </a:r>
            <a:r>
              <a:rPr lang="en-US" sz="3600" dirty="0" smtClean="0"/>
              <a:t> molecules for each of the 20 </a:t>
            </a:r>
            <a:r>
              <a:rPr lang="en-US" sz="3600" dirty="0" err="1" smtClean="0"/>
              <a:t>aa’s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</TotalTime>
  <Words>594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Protein Synthesis </vt:lpstr>
      <vt:lpstr>Protein Synthesis</vt:lpstr>
      <vt:lpstr>Protein Synthesis</vt:lpstr>
      <vt:lpstr>The Nature of the Genetic Code </vt:lpstr>
      <vt:lpstr>The Nature of the Genetic Code </vt:lpstr>
      <vt:lpstr>Slide 6</vt:lpstr>
      <vt:lpstr>Genetic Code</vt:lpstr>
      <vt:lpstr>Translation </vt:lpstr>
      <vt:lpstr>Translation</vt:lpstr>
      <vt:lpstr>role of tRNA </vt:lpstr>
      <vt:lpstr>role of tRNA </vt:lpstr>
      <vt:lpstr>Role or rRNA </vt:lpstr>
      <vt:lpstr>Role of rRNA</vt:lpstr>
      <vt:lpstr>Role of rRNA</vt:lpstr>
      <vt:lpstr>Role of rRNA</vt:lpstr>
      <vt:lpstr>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</dc:title>
  <dc:creator>jill.carson</dc:creator>
  <cp:lastModifiedBy>jill.carson</cp:lastModifiedBy>
  <cp:revision>5</cp:revision>
  <dcterms:created xsi:type="dcterms:W3CDTF">2008-10-13T18:25:26Z</dcterms:created>
  <dcterms:modified xsi:type="dcterms:W3CDTF">2008-12-08T15:02:39Z</dcterms:modified>
</cp:coreProperties>
</file>