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CD9BCC0-CB86-424A-A7ED-56B7E4749389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0CFD9E9-B778-4D4A-8C1C-86FEEAB08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BCC0-CB86-424A-A7ED-56B7E4749389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D9E9-B778-4D4A-8C1C-86FEEAB08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BCC0-CB86-424A-A7ED-56B7E4749389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D9E9-B778-4D4A-8C1C-86FEEAB08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CD9BCC0-CB86-424A-A7ED-56B7E4749389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D9E9-B778-4D4A-8C1C-86FEEAB08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CD9BCC0-CB86-424A-A7ED-56B7E4749389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0CFD9E9-B778-4D4A-8C1C-86FEEAB0800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CD9BCC0-CB86-424A-A7ED-56B7E4749389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0CFD9E9-B778-4D4A-8C1C-86FEEAB08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CD9BCC0-CB86-424A-A7ED-56B7E4749389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0CFD9E9-B778-4D4A-8C1C-86FEEAB08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BCC0-CB86-424A-A7ED-56B7E4749389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D9E9-B778-4D4A-8C1C-86FEEAB08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CD9BCC0-CB86-424A-A7ED-56B7E4749389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0CFD9E9-B778-4D4A-8C1C-86FEEAB08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CD9BCC0-CB86-424A-A7ED-56B7E4749389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0CFD9E9-B778-4D4A-8C1C-86FEEAB08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CD9BCC0-CB86-424A-A7ED-56B7E4749389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0CFD9E9-B778-4D4A-8C1C-86FEEAB08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CD9BCC0-CB86-424A-A7ED-56B7E4749389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0CFD9E9-B778-4D4A-8C1C-86FEEAB08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						RNA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10-09-08</a:t>
            </a:r>
            <a:endParaRPr lang="en-US" dirty="0"/>
          </a:p>
        </p:txBody>
      </p:sp>
      <p:pic>
        <p:nvPicPr>
          <p:cNvPr id="17410" name="Picture 2" descr="http://complex.upf.es/~josep/R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4419600" cy="6519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RNA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The double helix explains how DNA can be replicated / copied but does not explain how info is contained in the molecule or how that info is put to use</a:t>
            </a:r>
            <a:endParaRPr lang="en-US" sz="4000" dirty="0"/>
          </a:p>
          <a:p>
            <a:pPr lvl="0"/>
            <a:r>
              <a:rPr lang="en-US" dirty="0"/>
              <a:t>The first step in decoding the DNA message is to copy part of the sequence into RNA</a:t>
            </a:r>
            <a:endParaRPr lang="en-US" sz="4000" dirty="0"/>
          </a:p>
          <a:p>
            <a:pPr lvl="1"/>
            <a:r>
              <a:rPr lang="en-US" b="1" dirty="0"/>
              <a:t>RNA = the nucleic acid that acts as a messenger between DNA and the </a:t>
            </a:r>
            <a:r>
              <a:rPr lang="en-US" b="1" dirty="0" err="1"/>
              <a:t>ribosomes</a:t>
            </a:r>
            <a:r>
              <a:rPr lang="en-US" b="1" dirty="0"/>
              <a:t> and carries out the process by which proteins are made from amino acids</a:t>
            </a:r>
            <a:endParaRPr lang="en-US" sz="3600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Structure </a:t>
            </a:r>
            <a:r>
              <a:rPr lang="en-US" b="1" dirty="0"/>
              <a:t>of RNA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Consists of a long chain of macromolecules made up of nucleotides</a:t>
            </a:r>
            <a:endParaRPr lang="en-US" sz="4000" dirty="0"/>
          </a:p>
          <a:p>
            <a:pPr lvl="1"/>
            <a:r>
              <a:rPr lang="en-US" dirty="0"/>
              <a:t>Each nucleotide is made up of a 5-carbon sugar, a phosphate group, and a nitrogenous base</a:t>
            </a:r>
            <a:endParaRPr lang="en-US" sz="3600" dirty="0"/>
          </a:p>
          <a:p>
            <a:pPr lvl="2"/>
            <a:r>
              <a:rPr lang="en-US" dirty="0"/>
              <a:t>The alternating sugars and phosphate groups form the backbone of the RNA chain</a:t>
            </a:r>
            <a:endParaRPr lang="en-US" sz="3200" dirty="0"/>
          </a:p>
          <a:p>
            <a:pPr lvl="3"/>
            <a:r>
              <a:rPr lang="en-US" dirty="0"/>
              <a:t>Very similar to RNA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3 </a:t>
            </a:r>
            <a:r>
              <a:rPr lang="en-US" b="1" dirty="0"/>
              <a:t>Differences between RNA and DNA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The sugar in RNA is </a:t>
            </a:r>
            <a:r>
              <a:rPr lang="en-US" u="sng" dirty="0"/>
              <a:t>ribose</a:t>
            </a:r>
            <a:r>
              <a:rPr lang="en-US" dirty="0"/>
              <a:t>, the sugar in DNA is </a:t>
            </a:r>
            <a:r>
              <a:rPr lang="en-US" dirty="0" err="1"/>
              <a:t>deoxyribose</a:t>
            </a:r>
            <a:endParaRPr lang="en-US" sz="3600" dirty="0"/>
          </a:p>
          <a:p>
            <a:pPr lvl="1"/>
            <a:r>
              <a:rPr lang="en-US" dirty="0"/>
              <a:t>RNA consists of a single strand of nucleotides, DNA is double-stranded</a:t>
            </a:r>
            <a:endParaRPr lang="en-US" sz="3600" dirty="0"/>
          </a:p>
          <a:p>
            <a:pPr lvl="1"/>
            <a:r>
              <a:rPr lang="en-US" dirty="0"/>
              <a:t>The nitrogenous bases found in DNA are adenine, thymine, cytosine, and guanine, RNA contains </a:t>
            </a:r>
            <a:r>
              <a:rPr lang="en-US" dirty="0" err="1"/>
              <a:t>uracil</a:t>
            </a:r>
            <a:r>
              <a:rPr lang="en-US" dirty="0"/>
              <a:t> instead of thymine</a:t>
            </a: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Transcription</a:t>
            </a:r>
            <a:r>
              <a:rPr lang="en-US" b="1" dirty="0"/>
              <a:t>: RNA 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molecule being copied is just one of the two strands of a DNA molecule </a:t>
            </a:r>
            <a:endParaRPr lang="en-US" sz="4000" dirty="0"/>
          </a:p>
          <a:p>
            <a:pPr lvl="1"/>
            <a:r>
              <a:rPr lang="en-US" dirty="0"/>
              <a:t>The molecule being synthesized is different from the molecule being copied</a:t>
            </a:r>
            <a:endParaRPr lang="en-US" sz="3600" dirty="0"/>
          </a:p>
          <a:p>
            <a:pPr lvl="2"/>
            <a:r>
              <a:rPr lang="en-US" b="1" dirty="0"/>
              <a:t>Transcription = the process by which a molecule of DNA is copied into a complementary strand of RNA (transferring info from DNA to RNA)</a:t>
            </a:r>
            <a:endParaRPr lang="en-US" sz="3200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482" name="Picture 2" descr="http://genome.imim.es/courses/Madrid04/exercises/ensembl/images/Transcription.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28600"/>
            <a:ext cx="6629400" cy="662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Why </a:t>
            </a:r>
            <a:r>
              <a:rPr lang="en-US" b="1" dirty="0"/>
              <a:t>is it necessary for DNA to transfer its genetic info to RNA?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Remember DNA is found in the nucleus and </a:t>
            </a:r>
            <a:r>
              <a:rPr lang="en-US" dirty="0" err="1"/>
              <a:t>ribosomes</a:t>
            </a:r>
            <a:r>
              <a:rPr lang="en-US" dirty="0"/>
              <a:t> are located in the cytoplasm</a:t>
            </a:r>
            <a:endParaRPr lang="en-US" sz="3600" dirty="0"/>
          </a:p>
          <a:p>
            <a:pPr lvl="2"/>
            <a:r>
              <a:rPr lang="en-US" b="1" dirty="0"/>
              <a:t>Because DNA does not leave the nucleus, a messenger, or carrier, must bring the genetic information from the DNA in the nucleus out to the </a:t>
            </a:r>
            <a:r>
              <a:rPr lang="en-US" b="1" dirty="0" err="1"/>
              <a:t>ribosomes</a:t>
            </a:r>
            <a:r>
              <a:rPr lang="en-US" b="1" dirty="0"/>
              <a:t> in the cytoplasm</a:t>
            </a:r>
            <a:endParaRPr lang="en-US" sz="3200" b="1" dirty="0"/>
          </a:p>
          <a:p>
            <a:pPr lvl="3"/>
            <a:r>
              <a:rPr lang="en-US" dirty="0"/>
              <a:t>The molecule that performs this function is messenger RNA (mRNA)</a:t>
            </a:r>
            <a:endParaRPr lang="en-US" sz="2800" dirty="0"/>
          </a:p>
          <a:p>
            <a:pPr lvl="4"/>
            <a:r>
              <a:rPr lang="en-US" b="1" dirty="0"/>
              <a:t>mRNA is one of the 3 main types of RNA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RNA polymerase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Works on the polymers RNA and DNA</a:t>
            </a:r>
            <a:endParaRPr lang="en-US" sz="3600" dirty="0"/>
          </a:p>
          <a:p>
            <a:pPr lvl="1"/>
            <a:r>
              <a:rPr lang="en-US" dirty="0"/>
              <a:t>Attaches to special places on the DNA molecule, separates the two strands of the double helix, and synthesizes a mRNA strand</a:t>
            </a:r>
            <a:endParaRPr lang="en-US" sz="3600" dirty="0"/>
          </a:p>
          <a:p>
            <a:pPr lvl="2"/>
            <a:r>
              <a:rPr lang="en-US" dirty="0"/>
              <a:t>The mRNA strand is ‘complementary’ to one of the DNA strands</a:t>
            </a:r>
            <a:endParaRPr lang="en-US" sz="3200" dirty="0"/>
          </a:p>
          <a:p>
            <a:pPr lvl="1"/>
            <a:r>
              <a:rPr lang="en-US" dirty="0"/>
              <a:t>Special sequences in DNA serve as “start signals” and are recognized by RNA polymerase and other proteins associated with transcription</a:t>
            </a:r>
            <a:endParaRPr lang="en-US" sz="3600" dirty="0"/>
          </a:p>
          <a:p>
            <a:pPr lvl="2"/>
            <a:r>
              <a:rPr lang="en-US" dirty="0"/>
              <a:t>Other areas on the DNA molecule are recognized as termination sites where RNA polymerase releases the newly synthesized mRNA molecules.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1506" name="Picture 2" descr="http://fig.cox.miami.edu/~cmallery/150/gene/c7.17.7b.transcrip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8600"/>
            <a:ext cx="6324600" cy="6461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68</TotalTime>
  <Words>382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      RNA </vt:lpstr>
      <vt:lpstr>RNA</vt:lpstr>
      <vt:lpstr> Structure of RNA </vt:lpstr>
      <vt:lpstr> 3 Differences between RNA and DNA </vt:lpstr>
      <vt:lpstr>Transcription: RNA synthesis</vt:lpstr>
      <vt:lpstr>Slide 6</vt:lpstr>
      <vt:lpstr> Why is it necessary for DNA to transfer its genetic info to RNA? </vt:lpstr>
      <vt:lpstr>RNA polymerase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RNA</dc:title>
  <dc:creator>jill.carson</dc:creator>
  <cp:lastModifiedBy>jill.carson</cp:lastModifiedBy>
  <cp:revision>4</cp:revision>
  <dcterms:created xsi:type="dcterms:W3CDTF">2008-10-09T18:40:48Z</dcterms:created>
  <dcterms:modified xsi:type="dcterms:W3CDTF">2008-12-05T14:34:04Z</dcterms:modified>
</cp:coreProperties>
</file>