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85A1F4-4B09-4255-8E77-C3ADF94F75DA}" type="datetimeFigureOut">
              <a:rPr lang="en-US" smtClean="0"/>
              <a:t>9/29/2008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44A6DC-3241-491A-82B3-D7D8D05684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Organelles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09-30-08</a:t>
            </a:r>
            <a:endParaRPr lang="en-US" dirty="0"/>
          </a:p>
        </p:txBody>
      </p:sp>
      <p:pic>
        <p:nvPicPr>
          <p:cNvPr id="23554" name="Picture 2" descr="http://www.troy.k12.ny.us/thsbiology/images/cel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8485" y="228600"/>
            <a:ext cx="5487865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www.unipv.it/webbio/anatcomp/freitas/2006-2007/smooth%20&amp;%20rou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052" y="152400"/>
            <a:ext cx="8571948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 Endoplasmic Reticulum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/>
            <a:r>
              <a:rPr lang="en-US" dirty="0" smtClean="0"/>
              <a:t>smooth ER-the walls of the sacs look smooth and are not studded with particles or granules</a:t>
            </a:r>
          </a:p>
          <a:p>
            <a:pPr lvl="4"/>
            <a:r>
              <a:rPr lang="en-US" dirty="0" smtClean="0"/>
              <a:t>in some cells, special enzymes and chemicals are stored in the smooth </a:t>
            </a:r>
            <a:r>
              <a:rPr lang="en-US" dirty="0" smtClean="0"/>
              <a:t>ER</a:t>
            </a:r>
          </a:p>
          <a:p>
            <a:pPr lvl="3"/>
            <a:r>
              <a:rPr lang="en-US" dirty="0" smtClean="0"/>
              <a:t>rough ER-the </a:t>
            </a:r>
            <a:r>
              <a:rPr lang="en-US" dirty="0" err="1" smtClean="0"/>
              <a:t>ribosomes</a:t>
            </a:r>
            <a:r>
              <a:rPr lang="en-US" dirty="0" smtClean="0"/>
              <a:t> that are stuck to its surface give it a rough appearance</a:t>
            </a:r>
          </a:p>
          <a:p>
            <a:pPr lvl="4"/>
            <a:r>
              <a:rPr lang="en-US" dirty="0" smtClean="0"/>
              <a:t>involved in protein synthesis</a:t>
            </a:r>
          </a:p>
          <a:p>
            <a:pPr lvl="4"/>
            <a:r>
              <a:rPr lang="en-US" dirty="0" smtClean="0"/>
              <a:t>newly made proteins are inserted into the rough ER where they may be chemically modified</a:t>
            </a:r>
          </a:p>
          <a:p>
            <a:pPr lvl="4"/>
            <a:r>
              <a:rPr lang="en-US" dirty="0" smtClean="0"/>
              <a:t>many proteins that are released, or exported, from the cell are synthesized on the rough ER</a:t>
            </a:r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Golgi apparatus, discovered by </a:t>
            </a:r>
            <a:r>
              <a:rPr lang="en-US" sz="2400" dirty="0" err="1" smtClean="0"/>
              <a:t>Camillo</a:t>
            </a:r>
            <a:r>
              <a:rPr lang="en-US" sz="2400" dirty="0" smtClean="0"/>
              <a:t> Golgi</a:t>
            </a:r>
          </a:p>
          <a:p>
            <a:pPr lvl="2"/>
            <a:r>
              <a:rPr lang="en-US" dirty="0" smtClean="0"/>
              <a:t>Proteins are first moved into the Golgi apparatus (</a:t>
            </a:r>
            <a:r>
              <a:rPr lang="en-US" dirty="0" err="1" smtClean="0"/>
              <a:t>Ga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Looks like a flattened stack of membranes piled one upon the other</a:t>
            </a:r>
          </a:p>
          <a:p>
            <a:pPr lvl="2"/>
            <a:r>
              <a:rPr lang="en-US" dirty="0" smtClean="0"/>
              <a:t>Proteins are often modified by special enzymes &amp; attach carbohydrates and lipids to them</a:t>
            </a:r>
          </a:p>
          <a:p>
            <a:pPr lvl="2"/>
            <a:r>
              <a:rPr lang="en-US" dirty="0" smtClean="0"/>
              <a:t>After modifications in the </a:t>
            </a:r>
            <a:r>
              <a:rPr lang="en-US" dirty="0" err="1" smtClean="0"/>
              <a:t>Ga</a:t>
            </a:r>
            <a:r>
              <a:rPr lang="en-US" dirty="0" smtClean="0"/>
              <a:t>, the proteins may then be released from the cell or take up positions in other parts of the cell</a:t>
            </a:r>
          </a:p>
          <a:p>
            <a:pPr lvl="3"/>
            <a:r>
              <a:rPr lang="en-US" dirty="0" smtClean="0"/>
              <a:t>Basically, the </a:t>
            </a:r>
            <a:r>
              <a:rPr lang="en-US" dirty="0" err="1" smtClean="0"/>
              <a:t>Ga</a:t>
            </a:r>
            <a:r>
              <a:rPr lang="en-US" dirty="0" smtClean="0"/>
              <a:t> modifies, collects, packages, and distributes molecules made at one location of the cell and used at another.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 descr="http://bioweb.wku.edu/courses/Biol22000/11Organelles/images/F05-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620000" cy="512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Lysosomes</a:t>
            </a:r>
            <a:r>
              <a:rPr lang="en-US" dirty="0" smtClean="0"/>
              <a:t>: Clean up crews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Small membrane-bordered structures that contain chemicals and enzymes necessary for digesting certain materials in the cell</a:t>
            </a:r>
          </a:p>
          <a:p>
            <a:pPr lvl="2"/>
            <a:r>
              <a:rPr lang="en-US" dirty="0" smtClean="0"/>
              <a:t>Are formed by the </a:t>
            </a:r>
            <a:r>
              <a:rPr lang="en-US" dirty="0" err="1" smtClean="0"/>
              <a:t>Ga</a:t>
            </a:r>
            <a:endParaRPr lang="en-US" dirty="0" smtClean="0"/>
          </a:p>
          <a:p>
            <a:pPr lvl="2"/>
            <a:r>
              <a:rPr lang="en-US" dirty="0" smtClean="0"/>
              <a:t>Plant cells do not have </a:t>
            </a:r>
            <a:r>
              <a:rPr lang="en-US" dirty="0" err="1" smtClean="0"/>
              <a:t>lysosomes</a:t>
            </a:r>
            <a:endParaRPr lang="en-US" dirty="0" smtClean="0"/>
          </a:p>
          <a:p>
            <a:pPr lvl="2"/>
            <a:r>
              <a:rPr lang="en-US" dirty="0" smtClean="0"/>
              <a:t>Also involved in breaking down organelles that have outlived their usefulness</a:t>
            </a:r>
          </a:p>
          <a:p>
            <a:pPr lvl="2"/>
            <a:r>
              <a:rPr lang="en-US" dirty="0" smtClean="0"/>
              <a:t>Perform vital function of removing “junk” that otherwise might accumulate and clutter up the cell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library.thinkquest.org/06aug/01942/plcells/thinkquest/lysosom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496300" cy="604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Hmmmmmm</a:t>
            </a:r>
            <a:r>
              <a:rPr lang="en-US" dirty="0" smtClean="0"/>
              <a:t>????????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do you think human diseases that cause the </a:t>
            </a:r>
            <a:r>
              <a:rPr lang="en-US" dirty="0" err="1" smtClean="0"/>
              <a:t>lysosomes</a:t>
            </a:r>
            <a:r>
              <a:rPr lang="en-US" dirty="0" smtClean="0"/>
              <a:t> to work improperly, such as </a:t>
            </a:r>
            <a:r>
              <a:rPr lang="en-US" dirty="0" err="1" smtClean="0"/>
              <a:t>Tay</a:t>
            </a:r>
            <a:r>
              <a:rPr lang="en-US" dirty="0" smtClean="0"/>
              <a:t>-Sachs disease, can be serious and even fatal?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Saclike structures that store materials such as water, salts, proteins, and carbohydrates are  called vacuoles</a:t>
            </a:r>
          </a:p>
          <a:p>
            <a:pPr lvl="2"/>
            <a:r>
              <a:rPr lang="en-US" dirty="0" smtClean="0"/>
              <a:t>In many plant cells there is a single large central vacuole filled with liquid. The pressure of the liquid-filled vacuole in these cells makes it possible for plants to grow quickly and to support heavy structures such as leaves and flowers. </a:t>
            </a:r>
          </a:p>
          <a:p>
            <a:pPr lvl="2"/>
            <a:r>
              <a:rPr lang="en-US" dirty="0" smtClean="0"/>
              <a:t>Why do you think a plant that has lost a large amount of water will begin to wilt?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media-2.web.britannica.com/eb-media/38/8038-004-A29C9C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543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Plastids are plant organelles that may take many forms, one of which is the chloroplast, an organelle we have already mentioned</a:t>
            </a:r>
          </a:p>
          <a:p>
            <a:pPr lvl="2"/>
            <a:r>
              <a:rPr lang="en-US" dirty="0" smtClean="0"/>
              <a:t>Many are involved in the storage of food and pigments</a:t>
            </a:r>
          </a:p>
          <a:p>
            <a:pPr lvl="2"/>
            <a:r>
              <a:rPr lang="en-US" dirty="0" smtClean="0"/>
              <a:t>Some examples are </a:t>
            </a:r>
            <a:r>
              <a:rPr lang="en-US" dirty="0" err="1" smtClean="0"/>
              <a:t>leukoplasts</a:t>
            </a:r>
            <a:r>
              <a:rPr lang="en-US" dirty="0" smtClean="0"/>
              <a:t> which store starch granules, and </a:t>
            </a:r>
            <a:r>
              <a:rPr lang="en-US" dirty="0" err="1" smtClean="0"/>
              <a:t>chromoplasts</a:t>
            </a:r>
            <a:r>
              <a:rPr lang="en-US" dirty="0" smtClean="0"/>
              <a:t> which store pigment molecules</a:t>
            </a:r>
          </a:p>
          <a:p>
            <a:pPr lvl="2"/>
            <a:r>
              <a:rPr lang="en-US" dirty="0" smtClean="0"/>
              <a:t>The red color in the skin of a ripe tomato comes from pigments produced in </a:t>
            </a:r>
            <a:r>
              <a:rPr lang="en-US" dirty="0" err="1" smtClean="0"/>
              <a:t>chromoplasts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employees.csbsju.edu/hjakubowski/classes/ch331/oxphos/mitochondria.gif"/>
          <p:cNvPicPr>
            <a:picLocks noChangeAspect="1" noChangeArrowheads="1"/>
          </p:cNvPicPr>
          <p:nvPr/>
        </p:nvPicPr>
        <p:blipFill>
          <a:blip r:embed="rId2">
            <a:lum bright="-1000" contrast="-48000"/>
          </a:blip>
          <a:srcRect/>
          <a:stretch>
            <a:fillRect/>
          </a:stretch>
        </p:blipFill>
        <p:spPr bwMode="auto">
          <a:xfrm>
            <a:off x="4495800" y="3546581"/>
            <a:ext cx="4254500" cy="33114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Cytoplasmic</a:t>
            </a:r>
            <a:r>
              <a:rPr lang="en-US" dirty="0" smtClean="0"/>
              <a:t>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structures inside the cytoplasm are generally called organelles.</a:t>
            </a:r>
          </a:p>
          <a:p>
            <a:pPr lvl="1"/>
            <a:r>
              <a:rPr lang="en-US" sz="2400" dirty="0" smtClean="0"/>
              <a:t>An organelle is a tiny structure that performs a specialized function in the cell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 smtClean="0"/>
              <a:t>organelle </a:t>
            </a:r>
            <a:r>
              <a:rPr lang="en-US" sz="2400" dirty="0" smtClean="0"/>
              <a:t>(tiny organ) has a special job that helps maintain the cells 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biology.uwsp.edu/courses/botlab/images/Lab03Cells/03A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543800" cy="5069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Cytoskeleton: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 Is composed of a variety of filaments and fibers that support cell structure and drive cell movement</a:t>
            </a:r>
          </a:p>
          <a:p>
            <a:pPr lvl="2"/>
            <a:r>
              <a:rPr lang="en-US" dirty="0" smtClean="0"/>
              <a:t>One of main components are microtubules made out of proteins</a:t>
            </a:r>
          </a:p>
          <a:p>
            <a:pPr lvl="3"/>
            <a:r>
              <a:rPr lang="en-US" dirty="0" smtClean="0"/>
              <a:t>Provide support for cell shape, help move organelles through the cell, and play a special role in cell division by forming </a:t>
            </a:r>
            <a:r>
              <a:rPr lang="en-US" dirty="0" err="1" smtClean="0"/>
              <a:t>centrioles</a:t>
            </a:r>
            <a:endParaRPr lang="en-US" dirty="0" smtClean="0"/>
          </a:p>
          <a:p>
            <a:pPr lvl="4"/>
            <a:r>
              <a:rPr lang="en-US" dirty="0" err="1" smtClean="0"/>
              <a:t>Centrioles</a:t>
            </a:r>
            <a:r>
              <a:rPr lang="en-US" dirty="0" smtClean="0"/>
              <a:t> are found in animal cells and many other eukaryotic cells but NOT in plants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 descr="http://content.answers.com/main/content/wp/en-commons/thumb/7/70/300px-Fluorescent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5029200" cy="5029200"/>
          </a:xfrm>
          <a:prstGeom prst="rect">
            <a:avLst/>
          </a:prstGeom>
          <a:noFill/>
        </p:spPr>
      </p:pic>
      <p:pic>
        <p:nvPicPr>
          <p:cNvPr id="46084" name="Picture 4" descr="http://library.thinkquest.org/12413/img/centrio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3352800" cy="3352800"/>
          </a:xfrm>
          <a:prstGeom prst="rect">
            <a:avLst/>
          </a:prstGeom>
          <a:noFill/>
        </p:spPr>
      </p:pic>
      <p:pic>
        <p:nvPicPr>
          <p:cNvPr id="46086" name="Picture 6" descr="http://micro.magnet.fsu.edu/cells/microtubules/images/microtubulesfigu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74" y="3200400"/>
            <a:ext cx="4511626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/>
            <a:r>
              <a:rPr lang="en-US" dirty="0" smtClean="0"/>
              <a:t>In some cells microtubules support </a:t>
            </a:r>
            <a:r>
              <a:rPr lang="en-US" dirty="0" err="1" smtClean="0"/>
              <a:t>hairlike</a:t>
            </a:r>
            <a:r>
              <a:rPr lang="en-US" dirty="0" smtClean="0"/>
              <a:t> projections from the cell surface known as cilia and flagella.  </a:t>
            </a:r>
          </a:p>
          <a:p>
            <a:pPr lvl="4"/>
            <a:r>
              <a:rPr lang="en-US" dirty="0" smtClean="0"/>
              <a:t>Cilia are short threadlike structures that help unicellular organisms move.  They also aid in the movement of substances along the cell’s surface</a:t>
            </a:r>
          </a:p>
          <a:p>
            <a:pPr lvl="4"/>
            <a:r>
              <a:rPr lang="en-US" dirty="0" smtClean="0"/>
              <a:t>Flagella are longer </a:t>
            </a:r>
            <a:r>
              <a:rPr lang="en-US" dirty="0" err="1" smtClean="0"/>
              <a:t>whiplike</a:t>
            </a:r>
            <a:r>
              <a:rPr lang="en-US" dirty="0" smtClean="0"/>
              <a:t> structures that help unicellular organisms move about</a:t>
            </a:r>
          </a:p>
          <a:p>
            <a:endParaRPr lang="en-US" dirty="0"/>
          </a:p>
        </p:txBody>
      </p:sp>
      <p:pic>
        <p:nvPicPr>
          <p:cNvPr id="48130" name="Picture 2" descr="http://www.hhmi.org/images/bulletin/sept2005/cilia_det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570021"/>
            <a:ext cx="2838450" cy="3287979"/>
          </a:xfrm>
          <a:prstGeom prst="rect">
            <a:avLst/>
          </a:prstGeom>
          <a:noFill/>
        </p:spPr>
      </p:pic>
      <p:pic>
        <p:nvPicPr>
          <p:cNvPr id="48132" name="Picture 4" descr="http://scienceblogs.com/afarensis/upload/2006/03/flagel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657600"/>
            <a:ext cx="43338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Cytoskeleton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3"/>
            <a:r>
              <a:rPr lang="en-US" dirty="0" smtClean="0"/>
              <a:t>Another principle component of the cytoskeleton are microfilaments</a:t>
            </a:r>
          </a:p>
          <a:p>
            <a:pPr lvl="4"/>
            <a:r>
              <a:rPr lang="en-US" dirty="0" smtClean="0"/>
              <a:t>Long, thin fibers that function in the movement and support of the cell</a:t>
            </a:r>
          </a:p>
          <a:p>
            <a:pPr lvl="4"/>
            <a:r>
              <a:rPr lang="en-US" dirty="0" smtClean="0"/>
              <a:t>Permit movement of the cytoplasm within the cell (</a:t>
            </a:r>
            <a:r>
              <a:rPr lang="en-US" dirty="0" err="1" smtClean="0"/>
              <a:t>cytoplasmic</a:t>
            </a:r>
            <a:r>
              <a:rPr lang="en-US" dirty="0" smtClean="0"/>
              <a:t> streaming)</a:t>
            </a:r>
          </a:p>
          <a:p>
            <a:endParaRPr lang="en-US" dirty="0"/>
          </a:p>
        </p:txBody>
      </p:sp>
      <p:pic>
        <p:nvPicPr>
          <p:cNvPr id="49154" name="Picture 2" descr="http://upload.wikimedia.org/wikipedia/commons/thumb/e/e9/MEF_microfilaments.jpg/250px-MEF_microfilam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29000"/>
            <a:ext cx="4559840" cy="3429000"/>
          </a:xfrm>
          <a:prstGeom prst="rect">
            <a:avLst/>
          </a:prstGeom>
          <a:noFill/>
        </p:spPr>
      </p:pic>
      <p:pic>
        <p:nvPicPr>
          <p:cNvPr id="49156" name="Picture 4" descr="http://micro.magnet.fsu.edu/cells/microfilaments/images/microfilamentsfig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138" y="3352800"/>
            <a:ext cx="4196862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Mitochondrion &amp; 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All living things require a reliable source of energy</a:t>
            </a:r>
          </a:p>
          <a:p>
            <a:pPr lvl="2"/>
            <a:r>
              <a:rPr lang="en-US" dirty="0" smtClean="0"/>
              <a:t>On earth it is sun or food</a:t>
            </a:r>
          </a:p>
          <a:p>
            <a:pPr lvl="1"/>
            <a:r>
              <a:rPr lang="en-US" sz="2400" dirty="0" smtClean="0"/>
              <a:t>The mitochondrion &amp; the chloroplasts are key organelles that change energy from one form to another</a:t>
            </a:r>
          </a:p>
          <a:p>
            <a:pPr lvl="2"/>
            <a:r>
              <a:rPr lang="en-US" dirty="0" smtClean="0"/>
              <a:t>Mitochondrion changes the chemical energy stored in food into compounds that are more convenient for the cell to use</a:t>
            </a:r>
          </a:p>
          <a:p>
            <a:pPr lvl="2"/>
            <a:r>
              <a:rPr lang="en-US" dirty="0" smtClean="0"/>
              <a:t>Chloroplasts trap the energy of sunlight and convert it into chemical energy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The mitochondria contains two special membranes</a:t>
            </a:r>
          </a:p>
          <a:p>
            <a:pPr lvl="2"/>
            <a:r>
              <a:rPr lang="en-US" dirty="0" smtClean="0"/>
              <a:t>Outer membrane surrounds the organelle and the inner has many folds to increase surface area</a:t>
            </a:r>
          </a:p>
          <a:p>
            <a:endParaRPr lang="en-US" dirty="0"/>
          </a:p>
        </p:txBody>
      </p:sp>
      <p:pic>
        <p:nvPicPr>
          <p:cNvPr id="27650" name="Picture 2" descr="http://www.cartage.org.lb/en/themes/sciences/zoology/AnimalPhysiology/Anatomy/AnimalCellStructure/Mitochondria/mitochond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0"/>
            <a:ext cx="3505200" cy="3586988"/>
          </a:xfrm>
          <a:prstGeom prst="rect">
            <a:avLst/>
          </a:prstGeom>
          <a:noFill/>
        </p:spPr>
      </p:pic>
      <p:pic>
        <p:nvPicPr>
          <p:cNvPr id="27652" name="Picture 4" descr="http://www.nsf.gov/news/overviews/biology/assets/interact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8194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The chloroplasts are similar </a:t>
            </a:r>
          </a:p>
          <a:p>
            <a:pPr lvl="2"/>
            <a:r>
              <a:rPr lang="en-US" dirty="0" smtClean="0"/>
              <a:t>It is surrounded by two envelope membranes &amp; contains a third kind of membrane, where the radiant energy of the sun is actually changed into c </a:t>
            </a:r>
            <a:r>
              <a:rPr lang="en-US" dirty="0" err="1" smtClean="0"/>
              <a:t>hemical</a:t>
            </a:r>
            <a:r>
              <a:rPr lang="en-US" dirty="0" smtClean="0"/>
              <a:t> energy</a:t>
            </a:r>
          </a:p>
          <a:p>
            <a:pPr lvl="2"/>
            <a:r>
              <a:rPr lang="en-US" dirty="0" smtClean="0"/>
              <a:t>Chloroplasts are found only in plant cells &amp; algae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crographia.com/specbiol/plan/planaq/plaq0100/elodea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800475"/>
            <a:ext cx="4572000" cy="3057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http://bricker.tcnj.edu/micro/le12/chloroplas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299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r>
              <a:rPr lang="en-US" dirty="0" smtClean="0"/>
              <a:t>: protein factories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Are the structures in which proteins are made</a:t>
            </a:r>
          </a:p>
          <a:p>
            <a:pPr lvl="1"/>
            <a:r>
              <a:rPr lang="en-US" sz="2400" dirty="0" smtClean="0"/>
              <a:t>Composed of RNA &amp; protein</a:t>
            </a:r>
          </a:p>
          <a:p>
            <a:pPr lvl="1"/>
            <a:r>
              <a:rPr lang="en-US" sz="2400" dirty="0" smtClean="0"/>
              <a:t>Some are attached to membranes, some are found free in the cytoplasm</a:t>
            </a:r>
          </a:p>
          <a:p>
            <a:pPr lvl="1"/>
            <a:r>
              <a:rPr lang="en-US" sz="2400" dirty="0" smtClean="0"/>
              <a:t>Are among smallest organelles</a:t>
            </a:r>
          </a:p>
          <a:p>
            <a:pPr lvl="2"/>
            <a:r>
              <a:rPr lang="en-US" dirty="0" smtClean="0"/>
              <a:t>No larger than 25 nanometers in diameter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Ribosomes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1746" name="Picture 2" descr="http://www.cartage.org.lb/en/themes/Sciences/Zoology/AnimalPhysiology/Anatomy/AnimalCellStructure/EndoplasmicReticulum/endoplasm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1676400"/>
            <a:ext cx="675409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 (ER)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Many cells are filled with a complex network of sacs known as the endoplasmic reticulum (ER)</a:t>
            </a:r>
          </a:p>
          <a:p>
            <a:pPr lvl="2"/>
            <a:r>
              <a:rPr lang="en-US" dirty="0" smtClean="0"/>
              <a:t>Transports materials through the inside of the </a:t>
            </a:r>
            <a:r>
              <a:rPr lang="en-US" dirty="0" smtClean="0"/>
              <a:t>cell</a:t>
            </a:r>
          </a:p>
          <a:p>
            <a:pPr lvl="2"/>
            <a:r>
              <a:rPr lang="en-US" dirty="0" smtClean="0"/>
              <a:t>two types</a:t>
            </a:r>
          </a:p>
          <a:p>
            <a:pPr lvl="3"/>
            <a:r>
              <a:rPr lang="en-US" dirty="0" smtClean="0"/>
              <a:t>Smooth</a:t>
            </a:r>
          </a:p>
          <a:p>
            <a:pPr lvl="3"/>
            <a:r>
              <a:rPr lang="en-US" dirty="0" smtClean="0"/>
              <a:t>Rough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834</Words>
  <Application>Microsoft Office PowerPoint</Application>
  <PresentationFormat>On-screen Show (4:3)</PresentationFormat>
  <Paragraphs>85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Cytoplasmic Organelles</vt:lpstr>
      <vt:lpstr>Cytoplasmic Organelles</vt:lpstr>
      <vt:lpstr>Mitochondrion &amp; Chloroplasts</vt:lpstr>
      <vt:lpstr>Mitochondrion</vt:lpstr>
      <vt:lpstr>Chloroplasts</vt:lpstr>
      <vt:lpstr> </vt:lpstr>
      <vt:lpstr>Ribosomes: protein factories</vt:lpstr>
      <vt:lpstr>Ribosomes</vt:lpstr>
      <vt:lpstr>Endoplasmic Reticulum (ER)</vt:lpstr>
      <vt:lpstr> </vt:lpstr>
      <vt:lpstr>Smooth Endoplasmic Reticulum</vt:lpstr>
      <vt:lpstr>Golgi Apparatus</vt:lpstr>
      <vt:lpstr>Golgi Apparatus</vt:lpstr>
      <vt:lpstr>Lysosomes: Clean up crews</vt:lpstr>
      <vt:lpstr> </vt:lpstr>
      <vt:lpstr>Hmmmmmm????????</vt:lpstr>
      <vt:lpstr>Vacuoles</vt:lpstr>
      <vt:lpstr>Vacuoles</vt:lpstr>
      <vt:lpstr>Plastids</vt:lpstr>
      <vt:lpstr>Plastids</vt:lpstr>
      <vt:lpstr>Cytoskeleton: Framework</vt:lpstr>
      <vt:lpstr> </vt:lpstr>
      <vt:lpstr>Cytoskeleton</vt:lpstr>
      <vt:lpstr>Cytoskeleton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Cytoplasmic Organelles</dc:title>
  <dc:creator>jill.carson</dc:creator>
  <cp:lastModifiedBy>jill.carson</cp:lastModifiedBy>
  <cp:revision>5</cp:revision>
  <dcterms:created xsi:type="dcterms:W3CDTF">2008-09-29T23:27:44Z</dcterms:created>
  <dcterms:modified xsi:type="dcterms:W3CDTF">2008-09-30T00:17:45Z</dcterms:modified>
</cp:coreProperties>
</file>