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73" r:id="rId8"/>
    <p:sldId id="261" r:id="rId9"/>
    <p:sldId id="262" r:id="rId10"/>
    <p:sldId id="263" r:id="rId11"/>
    <p:sldId id="274" r:id="rId12"/>
    <p:sldId id="264" r:id="rId13"/>
    <p:sldId id="265" r:id="rId14"/>
    <p:sldId id="275" r:id="rId15"/>
    <p:sldId id="266" r:id="rId16"/>
    <p:sldId id="276" r:id="rId17"/>
    <p:sldId id="267" r:id="rId18"/>
    <p:sldId id="277" r:id="rId19"/>
    <p:sldId id="268" r:id="rId20"/>
    <p:sldId id="278" r:id="rId21"/>
    <p:sldId id="269" r:id="rId22"/>
    <p:sldId id="279" r:id="rId23"/>
    <p:sldId id="270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207ADA2-AC70-4966-926B-AEE7DFFAA646}" type="datetimeFigureOut">
              <a:rPr lang="en-US" smtClean="0"/>
              <a:pPr/>
              <a:t>1/8/2009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0F6157-A68A-4C65-80DA-99005E650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ellsalive.com/mitosis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ighered.mcgraw-hill.com/sites/0073031216/student_view0/exercise13/mitosis_movie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Division: Mitosis and </a:t>
            </a:r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01-08-09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http://www.cellsalive.com/mitosis.htm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6386" name="Picture 2" descr="http://www.mesoblast.com/images/images-mesoblast_cell_division_sti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105150"/>
            <a:ext cx="4800600" cy="3600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Mitosis is represented as the M phase.</a:t>
            </a:r>
          </a:p>
          <a:p>
            <a:pPr lvl="2"/>
            <a:r>
              <a:rPr lang="en-US" dirty="0"/>
              <a:t>The nucleus divides into two nuclei</a:t>
            </a:r>
          </a:p>
          <a:p>
            <a:pPr lvl="2"/>
            <a:r>
              <a:rPr lang="en-US" dirty="0" err="1"/>
              <a:t>Interphase</a:t>
            </a:r>
            <a:r>
              <a:rPr lang="en-US" dirty="0"/>
              <a:t> is divided into 3 phases: G1, S, G2</a:t>
            </a:r>
          </a:p>
          <a:p>
            <a:pPr lvl="3"/>
            <a:r>
              <a:rPr lang="en-US" dirty="0"/>
              <a:t>Periods of intense growth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1746" name="Picture 2" descr="http://www.freethought-forum.com/images/anatomy4/mitosi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0"/>
            <a:ext cx="3810000" cy="6831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The time required to complete a single turn of the cell cycle is the time required for a cell to reproduce itself</a:t>
            </a:r>
          </a:p>
          <a:p>
            <a:pPr lvl="3"/>
            <a:r>
              <a:rPr lang="en-US" dirty="0"/>
              <a:t>Not all cells move through the cell cycle at the same rate</a:t>
            </a:r>
          </a:p>
          <a:p>
            <a:pPr lvl="3"/>
            <a:r>
              <a:rPr lang="en-US" dirty="0"/>
              <a:t>In human body, most muscle cells and nerve cells do not divide at all once they have developed</a:t>
            </a:r>
          </a:p>
          <a:p>
            <a:pPr lvl="3"/>
            <a:r>
              <a:rPr lang="en-US" dirty="0"/>
              <a:t>The cells that line the digestive system grow and divide rapidly</a:t>
            </a:r>
          </a:p>
          <a:p>
            <a:pPr lvl="4"/>
            <a:r>
              <a:rPr lang="en-US" dirty="0"/>
              <a:t>May pass through a complete cycle every six hours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Period between cell division</a:t>
            </a:r>
          </a:p>
          <a:p>
            <a:pPr lvl="1"/>
            <a:r>
              <a:rPr lang="en-US" dirty="0"/>
              <a:t>Can be quite long</a:t>
            </a:r>
          </a:p>
          <a:p>
            <a:pPr lvl="1"/>
            <a:r>
              <a:rPr lang="en-US" dirty="0"/>
              <a:t>Divided into 3 phases</a:t>
            </a:r>
          </a:p>
          <a:p>
            <a:pPr lvl="3"/>
            <a:r>
              <a:rPr lang="en-US" dirty="0" smtClean="0"/>
              <a:t>G1</a:t>
            </a:r>
            <a:r>
              <a:rPr lang="en-US" dirty="0"/>
              <a:t>: period of activity in which cellular growth and development take place</a:t>
            </a:r>
          </a:p>
          <a:p>
            <a:pPr lvl="3"/>
            <a:r>
              <a:rPr lang="en-US" dirty="0"/>
              <a:t>S1: Synthesis of DNA, (DNA replication)several proteins associated with chromosomes are synthesized</a:t>
            </a:r>
          </a:p>
          <a:p>
            <a:pPr lvl="3"/>
            <a:r>
              <a:rPr lang="en-US" dirty="0"/>
              <a:t>G2: usually the shortest of the 3 phases of </a:t>
            </a:r>
            <a:r>
              <a:rPr lang="en-US" dirty="0" err="1"/>
              <a:t>interphase</a:t>
            </a:r>
            <a:endParaRPr lang="en-US" dirty="0"/>
          </a:p>
          <a:p>
            <a:pPr lvl="4"/>
            <a:r>
              <a:rPr lang="en-US" dirty="0"/>
              <a:t>Involves the synthesis of organelles and materials required for cell division</a:t>
            </a:r>
          </a:p>
          <a:p>
            <a:pPr lvl="1"/>
            <a:r>
              <a:rPr lang="en-US" dirty="0"/>
              <a:t>During </a:t>
            </a:r>
            <a:r>
              <a:rPr lang="en-US" dirty="0" err="1"/>
              <a:t>interphase</a:t>
            </a:r>
            <a:r>
              <a:rPr lang="en-US" dirty="0"/>
              <a:t>, the nucleus is active in synthesizing messenger RNA in order to direct cellular activities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2770" name="Picture 2" descr="http://publications.nigms.nih.gov/insidethecell/images/ch4_interphase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6057900" cy="4095750"/>
          </a:xfrm>
          <a:prstGeom prst="rect">
            <a:avLst/>
          </a:prstGeom>
          <a:noFill/>
        </p:spPr>
      </p:pic>
      <p:pic>
        <p:nvPicPr>
          <p:cNvPr id="32772" name="Picture 4" descr="http://student.ccbcmd.edu/~gkaiser/biotutorials/dna/mitosis/images/interphase1_p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286250"/>
            <a:ext cx="3429000" cy="25717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5257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http://highered.mcgraw-hill.com/sites/0073031216/student_view0/exercise13/mitosis_movie.html#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First phase of mitosis</a:t>
            </a:r>
          </a:p>
          <a:p>
            <a:pPr lvl="1"/>
            <a:r>
              <a:rPr lang="en-US" dirty="0"/>
              <a:t>Longest phase, frequently taking 50 to 60% of the total time required to complete mitosis</a:t>
            </a:r>
          </a:p>
          <a:p>
            <a:pPr lvl="1"/>
            <a:r>
              <a:rPr lang="en-US" dirty="0"/>
              <a:t>Chromosomes become visible as a result of condensing and coiling of the </a:t>
            </a:r>
            <a:r>
              <a:rPr lang="en-US" dirty="0" err="1"/>
              <a:t>yarnlike</a:t>
            </a:r>
            <a:r>
              <a:rPr lang="en-US" dirty="0"/>
              <a:t> chromatin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centrioles</a:t>
            </a:r>
            <a:r>
              <a:rPr lang="en-US" dirty="0"/>
              <a:t> separate from each other and take up positions on the opposite side of the nucleus</a:t>
            </a:r>
          </a:p>
          <a:p>
            <a:pPr lvl="1"/>
            <a:r>
              <a:rPr lang="en-US" dirty="0"/>
              <a:t>At end of prophase, the coiling of the chromosomes becomes tighter, the nucleus disappears and the nuclear envelope breaks down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3794" name="Picture 2" descr="http://student.ccbcmd.edu/~gkaiser/biotutorials/dna/mitosis/images/early_late_prophase1_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3429000" cy="2571750"/>
          </a:xfrm>
          <a:prstGeom prst="rect">
            <a:avLst/>
          </a:prstGeom>
          <a:noFill/>
        </p:spPr>
      </p:pic>
      <p:pic>
        <p:nvPicPr>
          <p:cNvPr id="33796" name="Picture 4" descr="http://www.ivy-rose.co.uk/Topics/Cell_Structures/Prophase-Early_cIvyRo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838200"/>
            <a:ext cx="3343275" cy="2133600"/>
          </a:xfrm>
          <a:prstGeom prst="rect">
            <a:avLst/>
          </a:prstGeom>
          <a:noFill/>
        </p:spPr>
      </p:pic>
      <p:pic>
        <p:nvPicPr>
          <p:cNvPr id="33798" name="Picture 6" descr="http://www.ivy-rose.co.uk/Topics/Cell_Structures/Prophase-Late._cIvyRose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3505200"/>
            <a:ext cx="3676650" cy="260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Shortest phase of mitosis</a:t>
            </a:r>
          </a:p>
          <a:p>
            <a:pPr lvl="2"/>
            <a:r>
              <a:rPr lang="en-US" dirty="0"/>
              <a:t>Only lasts a few minutes</a:t>
            </a:r>
          </a:p>
          <a:p>
            <a:pPr lvl="1"/>
            <a:r>
              <a:rPr lang="en-US" dirty="0"/>
              <a:t>The chromosomes line up across the center  of the cell</a:t>
            </a:r>
          </a:p>
          <a:p>
            <a:pPr lvl="1"/>
            <a:r>
              <a:rPr lang="en-US" dirty="0"/>
              <a:t>The spindle fibers attach to the </a:t>
            </a:r>
            <a:r>
              <a:rPr lang="en-US" dirty="0" err="1"/>
              <a:t>centromere</a:t>
            </a:r>
            <a:r>
              <a:rPr lang="en-US" dirty="0"/>
              <a:t> of each chromosome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4818" name="Picture 2" descr="http://staff.jccc.net/pdecell/celldivision/images/metapha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4248150" cy="2971800"/>
          </a:xfrm>
          <a:prstGeom prst="rect">
            <a:avLst/>
          </a:prstGeom>
          <a:noFill/>
        </p:spPr>
      </p:pic>
      <p:pic>
        <p:nvPicPr>
          <p:cNvPr id="34820" name="Picture 4" descr="http://student.ccbcmd.edu/~gkaiser/biotutorials/dna/mitosis/images/metaphase1_a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390900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3</a:t>
            </a:r>
            <a:r>
              <a:rPr lang="en-US" baseline="30000" dirty="0"/>
              <a:t>rd</a:t>
            </a:r>
            <a:r>
              <a:rPr lang="en-US" dirty="0"/>
              <a:t> phase of mitosis</a:t>
            </a:r>
          </a:p>
          <a:p>
            <a:pPr lvl="1"/>
            <a:r>
              <a:rPr lang="en-US" dirty="0"/>
              <a:t>Begins when the </a:t>
            </a:r>
            <a:r>
              <a:rPr lang="en-US" dirty="0" err="1"/>
              <a:t>centromeres</a:t>
            </a:r>
            <a:r>
              <a:rPr lang="en-US" dirty="0"/>
              <a:t> that join the sister </a:t>
            </a:r>
            <a:r>
              <a:rPr lang="en-US" dirty="0" err="1"/>
              <a:t>chromatids</a:t>
            </a:r>
            <a:r>
              <a:rPr lang="en-US" dirty="0"/>
              <a:t> split</a:t>
            </a:r>
          </a:p>
          <a:p>
            <a:pPr lvl="2"/>
            <a:r>
              <a:rPr lang="en-US" dirty="0"/>
              <a:t>Sister </a:t>
            </a:r>
            <a:r>
              <a:rPr lang="en-US" dirty="0" err="1"/>
              <a:t>chromatids</a:t>
            </a:r>
            <a:r>
              <a:rPr lang="en-US" dirty="0"/>
              <a:t> separate becoming individual chromosomes, the spindle fiber grows longer</a:t>
            </a:r>
          </a:p>
          <a:p>
            <a:pPr lvl="2"/>
            <a:r>
              <a:rPr lang="en-US" dirty="0" err="1"/>
              <a:t>Chromatids</a:t>
            </a:r>
            <a:r>
              <a:rPr lang="en-US" dirty="0"/>
              <a:t> move closer to the </a:t>
            </a:r>
            <a:r>
              <a:rPr lang="en-US" dirty="0" err="1"/>
              <a:t>centrioles</a:t>
            </a:r>
            <a:r>
              <a:rPr lang="en-US" dirty="0"/>
              <a:t> at the poles</a:t>
            </a:r>
          </a:p>
          <a:p>
            <a:pPr lvl="1"/>
            <a:r>
              <a:rPr lang="en-US" dirty="0"/>
              <a:t>Anaphase ends when the movement of chromosomes stops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division of eukaryotic cells occurs in two main stages</a:t>
            </a:r>
          </a:p>
          <a:p>
            <a:pPr lvl="1"/>
            <a:r>
              <a:rPr lang="en-US" dirty="0"/>
              <a:t>Mitosis is the first stage</a:t>
            </a:r>
          </a:p>
          <a:p>
            <a:pPr lvl="2"/>
            <a:r>
              <a:rPr lang="en-US" dirty="0"/>
              <a:t>Is the process by which the nucleus of the cell is divided into two nuclei, each with the same number and kinds of chromosomes as the parent cell</a:t>
            </a:r>
          </a:p>
          <a:p>
            <a:pPr lvl="1"/>
            <a:r>
              <a:rPr lang="en-US" dirty="0" err="1"/>
              <a:t>Cytokinesis</a:t>
            </a:r>
            <a:r>
              <a:rPr lang="en-US" dirty="0"/>
              <a:t> is the second stage</a:t>
            </a:r>
          </a:p>
          <a:p>
            <a:pPr lvl="2"/>
            <a:r>
              <a:rPr lang="en-US" dirty="0"/>
              <a:t>Process by which the cytoplasm divides, thus forming two distinct cells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5842" name="Picture 2" descr="http://student.ccbcmd.edu/~gkaiser/biotutorials/dna/mitosis/images/early_anaphase1_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3429000" cy="2571750"/>
          </a:xfrm>
          <a:prstGeom prst="rect">
            <a:avLst/>
          </a:prstGeom>
          <a:noFill/>
        </p:spPr>
      </p:pic>
      <p:pic>
        <p:nvPicPr>
          <p:cNvPr id="35844" name="Picture 4" descr="http://staff.jccc.net/pdecell/celldivision/images/anaphas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971800"/>
            <a:ext cx="36957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The final phase of mitosis</a:t>
            </a:r>
          </a:p>
          <a:p>
            <a:pPr lvl="1"/>
            <a:r>
              <a:rPr lang="en-US" dirty="0"/>
              <a:t>Chromosomes begin to uncoil into a tangle of chromatin</a:t>
            </a:r>
          </a:p>
          <a:p>
            <a:pPr lvl="2"/>
            <a:r>
              <a:rPr lang="en-US" dirty="0"/>
              <a:t>This occurs in the two regions where the nuclei of the daughter cells will form</a:t>
            </a:r>
          </a:p>
          <a:p>
            <a:pPr lvl="1"/>
            <a:r>
              <a:rPr lang="en-US" dirty="0"/>
              <a:t>The nuclear envelope reforms around the chromatin, the spindle begins to break apart and nucleolus becomes visible in each daughter nucleus</a:t>
            </a:r>
          </a:p>
          <a:p>
            <a:pPr lvl="1"/>
            <a:r>
              <a:rPr lang="en-US" dirty="0"/>
              <a:t>Mitosis is now complete.  The process of cell division is not.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6866" name="Picture 2" descr="http://student.ccbcmd.edu/~gkaiser/biotutorials/dna/mitosis/images/telophase2_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3429000" cy="2571750"/>
          </a:xfrm>
          <a:prstGeom prst="rect">
            <a:avLst/>
          </a:prstGeom>
          <a:noFill/>
        </p:spPr>
      </p:pic>
      <p:pic>
        <p:nvPicPr>
          <p:cNvPr id="36868" name="Picture 4" descr="http://staff.jccc.net/pdecell/celldivision/images/telophas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124200"/>
            <a:ext cx="4000500" cy="267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Cytokinesis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Division of cytoplasm into two individual cells</a:t>
            </a:r>
          </a:p>
          <a:p>
            <a:pPr lvl="1"/>
            <a:r>
              <a:rPr lang="en-US" dirty="0"/>
              <a:t>The cell membrane moves inward until the cytoplasm is pinched into two nearly equal parts, each part containing its own nucleus and </a:t>
            </a:r>
            <a:r>
              <a:rPr lang="en-US" dirty="0" err="1"/>
              <a:t>cytoplasmic</a:t>
            </a:r>
            <a:r>
              <a:rPr lang="en-US" dirty="0"/>
              <a:t> organelles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7890" name="Picture 2" descr="http://botit.botany.wisc.edu/images/130/Mitosis/Allium_Root_Prep._Slides/telophase_cytokinesis.l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4572000" cy="3743325"/>
          </a:xfrm>
          <a:prstGeom prst="rect">
            <a:avLst/>
          </a:prstGeom>
          <a:noFill/>
        </p:spPr>
      </p:pic>
      <p:pic>
        <p:nvPicPr>
          <p:cNvPr id="37892" name="Picture 4" descr="http://www.phschool.com/science/biology_place/labbench/lab3/images/cytoki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352800"/>
            <a:ext cx="3048000" cy="300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division process is very complex because of the need to separate large amounts of DNA accurately and efficiently</a:t>
            </a:r>
          </a:p>
          <a:p>
            <a:pPr lvl="1"/>
            <a:r>
              <a:rPr lang="en-US" dirty="0"/>
              <a:t>A mistake in the process could make it impossible for one or both daughter cells to remain alive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Structures in the cell that contain the genetic information that is passed on from one generation of cells to the next</a:t>
            </a:r>
          </a:p>
          <a:p>
            <a:pPr lvl="1"/>
            <a:r>
              <a:rPr lang="en-US" dirty="0"/>
              <a:t>Chromosomes=colored body</a:t>
            </a:r>
          </a:p>
          <a:p>
            <a:pPr lvl="1"/>
            <a:r>
              <a:rPr lang="en-US" dirty="0"/>
              <a:t>Not visible in most cells except during mitosis</a:t>
            </a:r>
          </a:p>
          <a:p>
            <a:pPr lvl="1"/>
            <a:r>
              <a:rPr lang="en-US" dirty="0"/>
              <a:t>Contain genetic info. In the form of DNA</a:t>
            </a:r>
          </a:p>
          <a:p>
            <a:pPr lvl="1"/>
            <a:r>
              <a:rPr lang="en-US" dirty="0"/>
              <a:t>In prokaryotic cells, the chromosomes are made up of long circular molecules of DNA</a:t>
            </a:r>
          </a:p>
          <a:p>
            <a:pPr lvl="1"/>
            <a:r>
              <a:rPr lang="en-US" dirty="0"/>
              <a:t>In eukaryotic cells, the chromosomes are made up of distinct lengths of DNA</a:t>
            </a:r>
          </a:p>
          <a:p>
            <a:r>
              <a:rPr lang="en-US" dirty="0"/>
              <a:t>The cells of every organism contain a specific number of chromosomes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698" name="Picture 2" descr="http://www.stanford.edu/group/pandegroup/folding/education/GAH/chromosom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838200"/>
            <a:ext cx="5381625" cy="4495800"/>
          </a:xfrm>
          <a:prstGeom prst="rect">
            <a:avLst/>
          </a:prstGeom>
          <a:noFill/>
        </p:spPr>
      </p:pic>
      <p:pic>
        <p:nvPicPr>
          <p:cNvPr id="29700" name="Picture 4" descr="http://static.howstuffworks.com/gif/adam/images/en/chromosomes-and-dna-pic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3528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Chromatin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/>
              <a:t>Chromosomes are made up of material called chromatin</a:t>
            </a:r>
          </a:p>
          <a:p>
            <a:pPr lvl="3"/>
            <a:r>
              <a:rPr lang="en-US" dirty="0"/>
              <a:t>Forms condensed and dispersed regions</a:t>
            </a:r>
          </a:p>
          <a:p>
            <a:pPr lvl="3"/>
            <a:r>
              <a:rPr lang="en-US" dirty="0"/>
              <a:t>During early stages of mitosis, the chromatic condenses and the chromosomes become visible</a:t>
            </a:r>
          </a:p>
          <a:p>
            <a:pPr lvl="3"/>
            <a:r>
              <a:rPr lang="en-US" dirty="0"/>
              <a:t>Composed of DNA and protein</a:t>
            </a:r>
          </a:p>
          <a:p>
            <a:pPr lvl="3"/>
            <a:r>
              <a:rPr lang="en-US" dirty="0"/>
              <a:t>1973, American Scientists Don </a:t>
            </a:r>
            <a:r>
              <a:rPr lang="en-US" dirty="0" err="1"/>
              <a:t>Olins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Olins</a:t>
            </a:r>
            <a:r>
              <a:rPr lang="en-US" dirty="0"/>
              <a:t>, and Christopher Woodcock discovered that the chromosomes’ DNA was coiled around special proteins called </a:t>
            </a:r>
            <a:r>
              <a:rPr lang="en-US" dirty="0" err="1"/>
              <a:t>histones</a:t>
            </a:r>
            <a:endParaRPr lang="en-US" dirty="0"/>
          </a:p>
          <a:p>
            <a:pPr lvl="3"/>
            <a:r>
              <a:rPr lang="en-US" dirty="0"/>
              <a:t>Together, the DNA and </a:t>
            </a:r>
            <a:r>
              <a:rPr lang="en-US" dirty="0" err="1"/>
              <a:t>histone</a:t>
            </a:r>
            <a:r>
              <a:rPr lang="en-US" dirty="0"/>
              <a:t> molecules formed beadlike structures called </a:t>
            </a:r>
            <a:r>
              <a:rPr lang="en-US" dirty="0" err="1"/>
              <a:t>nucleosomes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22" name="Picture 2" descr="http://www.med.unc.edu/~bstrahl/chromatin%20organization%20resiz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990600"/>
            <a:ext cx="5867400" cy="5104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After DNA replication, the chromosomes become visible by condensing (beginning of mitosis)</a:t>
            </a:r>
          </a:p>
          <a:p>
            <a:pPr lvl="2"/>
            <a:r>
              <a:rPr lang="en-US" dirty="0"/>
              <a:t>Contains two </a:t>
            </a:r>
            <a:r>
              <a:rPr lang="en-US" dirty="0" err="1"/>
              <a:t>chromatids</a:t>
            </a:r>
            <a:r>
              <a:rPr lang="en-US" dirty="0"/>
              <a:t>, or identical parts, which are often called sister </a:t>
            </a:r>
            <a:r>
              <a:rPr lang="en-US" dirty="0" err="1"/>
              <a:t>chromatids</a:t>
            </a:r>
            <a:endParaRPr lang="en-US" dirty="0"/>
          </a:p>
          <a:p>
            <a:pPr lvl="2"/>
            <a:r>
              <a:rPr lang="en-US" dirty="0"/>
              <a:t>Attached at an area called </a:t>
            </a:r>
            <a:r>
              <a:rPr lang="en-US" dirty="0" err="1"/>
              <a:t>centromere</a:t>
            </a:r>
            <a:endParaRPr lang="en-US" dirty="0"/>
          </a:p>
          <a:p>
            <a:endParaRPr lang="en-US" dirty="0"/>
          </a:p>
        </p:txBody>
      </p:sp>
      <p:sp>
        <p:nvSpPr>
          <p:cNvPr id="11266" name="AutoShape 2" descr="http://openlearn.open.ac.uk/file.php/2360/SK195_2_007i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8" name="Picture 4" descr="http://openlearn.open.ac.uk/file.php/2360/SK195_2_007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7101" y="3733800"/>
            <a:ext cx="2576899" cy="293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Period from the beginning of one mitosis to the beginning of the next</a:t>
            </a:r>
          </a:p>
          <a:p>
            <a:pPr lvl="1"/>
            <a:r>
              <a:rPr lang="en-US" dirty="0"/>
              <a:t>During a cell cycle, a cell grows, prepares for division, and divides to form two daughter cells, each of which begins the cycle anew</a:t>
            </a:r>
          </a:p>
          <a:p>
            <a:pPr lvl="1"/>
            <a:r>
              <a:rPr lang="en-US" dirty="0"/>
              <a:t>Includes mitosis, a period of active division, and </a:t>
            </a:r>
            <a:r>
              <a:rPr lang="en-US" dirty="0" err="1"/>
              <a:t>interphase</a:t>
            </a:r>
            <a:r>
              <a:rPr lang="en-US" dirty="0"/>
              <a:t>, a period of </a:t>
            </a:r>
            <a:r>
              <a:rPr lang="en-US" dirty="0" err="1"/>
              <a:t>nondivision</a:t>
            </a:r>
            <a:endParaRPr lang="en-US" dirty="0"/>
          </a:p>
          <a:p>
            <a:pPr lvl="1"/>
            <a:r>
              <a:rPr lang="en-US" dirty="0"/>
              <a:t>Includes processes in which cytoplasm and its contents divides, forming two daughter cells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831</Words>
  <Application>Microsoft Office PowerPoint</Application>
  <PresentationFormat>On-screen Show (4:3)</PresentationFormat>
  <Paragraphs>100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Cell Division: Mitosis and Cytokinesis</vt:lpstr>
      <vt:lpstr>Cell Division</vt:lpstr>
      <vt:lpstr>Cell Division</vt:lpstr>
      <vt:lpstr>Chromosomes</vt:lpstr>
      <vt:lpstr>Slide 5</vt:lpstr>
      <vt:lpstr>Composition of Chromatin</vt:lpstr>
      <vt:lpstr> </vt:lpstr>
      <vt:lpstr>Chromosome Structure</vt:lpstr>
      <vt:lpstr>Cell Cycle</vt:lpstr>
      <vt:lpstr>Cell Cycle</vt:lpstr>
      <vt:lpstr> </vt:lpstr>
      <vt:lpstr>Cell Cycle</vt:lpstr>
      <vt:lpstr>Interphase</vt:lpstr>
      <vt:lpstr> </vt:lpstr>
      <vt:lpstr>Prophase</vt:lpstr>
      <vt:lpstr> </vt:lpstr>
      <vt:lpstr>Metaphase</vt:lpstr>
      <vt:lpstr> </vt:lpstr>
      <vt:lpstr>Anaphase</vt:lpstr>
      <vt:lpstr> </vt:lpstr>
      <vt:lpstr>Telophase</vt:lpstr>
      <vt:lpstr> </vt:lpstr>
      <vt:lpstr>Cytokinesis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Division: Mitosis and Cytokinesis</dc:title>
  <dc:creator>jill.carson</dc:creator>
  <cp:lastModifiedBy>jill.carson</cp:lastModifiedBy>
  <cp:revision>13</cp:revision>
  <dcterms:created xsi:type="dcterms:W3CDTF">2008-09-29T14:48:23Z</dcterms:created>
  <dcterms:modified xsi:type="dcterms:W3CDTF">2009-01-08T13:56:45Z</dcterms:modified>
</cp:coreProperties>
</file>