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CB8B1-24BE-4508-8357-3FE74ECD0233}" type="datetimeFigureOut">
              <a:rPr lang="en-US" smtClean="0"/>
              <a:pPr/>
              <a:t>11/30/2008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0E73-A7B0-4ED7-A10A-F7539DC1B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CB8B1-24BE-4508-8357-3FE74ECD0233}" type="datetimeFigureOut">
              <a:rPr lang="en-US" smtClean="0"/>
              <a:pPr/>
              <a:t>11/30/2008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0E73-A7B0-4ED7-A10A-F7539DC1B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CB8B1-24BE-4508-8357-3FE74ECD0233}" type="datetimeFigureOut">
              <a:rPr lang="en-US" smtClean="0"/>
              <a:pPr/>
              <a:t>11/30/2008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0E73-A7B0-4ED7-A10A-F7539DC1B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CB8B1-24BE-4508-8357-3FE74ECD0233}" type="datetimeFigureOut">
              <a:rPr lang="en-US" smtClean="0"/>
              <a:pPr/>
              <a:t>11/30/2008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0E73-A7B0-4ED7-A10A-F7539DC1B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CB8B1-24BE-4508-8357-3FE74ECD0233}" type="datetimeFigureOut">
              <a:rPr lang="en-US" smtClean="0"/>
              <a:pPr/>
              <a:t>11/30/2008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0E73-A7B0-4ED7-A10A-F7539DC1B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CB8B1-24BE-4508-8357-3FE74ECD0233}" type="datetimeFigureOut">
              <a:rPr lang="en-US" smtClean="0"/>
              <a:pPr/>
              <a:t>11/30/2008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0E73-A7B0-4ED7-A10A-F7539DC1B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CB8B1-24BE-4508-8357-3FE74ECD0233}" type="datetimeFigureOut">
              <a:rPr lang="en-US" smtClean="0"/>
              <a:pPr/>
              <a:t>11/30/2008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0E73-A7B0-4ED7-A10A-F7539DC1B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CB8B1-24BE-4508-8357-3FE74ECD0233}" type="datetimeFigureOut">
              <a:rPr lang="en-US" smtClean="0"/>
              <a:pPr/>
              <a:t>11/30/2008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0E73-A7B0-4ED7-A10A-F7539DC1B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CB8B1-24BE-4508-8357-3FE74ECD0233}" type="datetimeFigureOut">
              <a:rPr lang="en-US" smtClean="0"/>
              <a:pPr/>
              <a:t>11/30/2008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0E73-A7B0-4ED7-A10A-F7539DC1B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CB8B1-24BE-4508-8357-3FE74ECD0233}" type="datetimeFigureOut">
              <a:rPr lang="en-US" smtClean="0"/>
              <a:pPr/>
              <a:t>11/30/2008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0E73-A7B0-4ED7-A10A-F7539DC1B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CB8B1-24BE-4508-8357-3FE74ECD0233}" type="datetimeFigureOut">
              <a:rPr lang="en-US" smtClean="0"/>
              <a:pPr/>
              <a:t>11/30/2008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0E73-A7B0-4ED7-A10A-F7539DC1B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CB8B1-24BE-4508-8357-3FE74ECD0233}" type="datetimeFigureOut">
              <a:rPr lang="en-US" smtClean="0"/>
              <a:pPr/>
              <a:t>11/30/2008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80E73-A7B0-4ED7-A10A-F7539DC1B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Replication of DNA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Pairing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The strands of the DNA double helix are said to be ‘complimentary’</a:t>
            </a:r>
          </a:p>
          <a:p>
            <a:pPr lvl="1"/>
            <a:r>
              <a:rPr lang="en-US" dirty="0"/>
              <a:t>Each of the two strands has all the info, by the mechanisms of base pairing, to reconstruct the other half</a:t>
            </a:r>
          </a:p>
          <a:p>
            <a:pPr lvl="2"/>
            <a:r>
              <a:rPr lang="en-US" dirty="0"/>
              <a:t>Ex: if a dollar bill is torn in half, each half gives an idea of what the other have should look like even though the two halves are not identical</a:t>
            </a:r>
          </a:p>
          <a:p>
            <a:pPr lvl="1"/>
            <a:r>
              <a:rPr lang="en-US" dirty="0"/>
              <a:t>Base pairing = attraction between complementary nitrogenous bases that produces a force that holds the two strands of the DNA double helix together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Before a cell divides, it must duplicate its DNA</a:t>
            </a:r>
          </a:p>
          <a:p>
            <a:pPr lvl="1"/>
            <a:r>
              <a:rPr lang="en-US" dirty="0"/>
              <a:t>Ensures that each resulting cell will have a complete set of DNA molecules, this is known as replication</a:t>
            </a:r>
          </a:p>
          <a:p>
            <a:r>
              <a:rPr lang="en-US" dirty="0"/>
              <a:t>Replication = process by which DNA is duplicated before a cell divides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DNA synthesis / replication is carried out by a series of enzymes</a:t>
            </a:r>
          </a:p>
          <a:p>
            <a:pPr lvl="2"/>
            <a:r>
              <a:rPr lang="en-US" dirty="0"/>
              <a:t>Enzymes separate or ‘unzip’ the two strands of the double helix, insert the appropriate bases and produces covalent sugar-phosphate links to extend the growing DNA chains</a:t>
            </a:r>
          </a:p>
          <a:p>
            <a:pPr lvl="3"/>
            <a:r>
              <a:rPr lang="en-US" dirty="0"/>
              <a:t>The enzymes also proofread the bases that have been inserted to ensure that they are paired correctly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Replication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W &amp; C stated that replication begins when a molecule of DNA ‘unzips’ </a:t>
            </a:r>
          </a:p>
          <a:p>
            <a:pPr lvl="2"/>
            <a:r>
              <a:rPr lang="en-US" dirty="0"/>
              <a:t>The unzipping occurs when the hydrogen bonds between the base pairs are broken and the two strands of the molecule unwind</a:t>
            </a:r>
          </a:p>
          <a:p>
            <a:pPr lvl="3"/>
            <a:r>
              <a:rPr lang="en-US" dirty="0"/>
              <a:t>Ex: a strand with the bases T-A-C-G-T-T produces a strand with the complementary bases A-T-G-C-A-A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251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Replication of DNA</vt:lpstr>
      <vt:lpstr>Base Pairing</vt:lpstr>
      <vt:lpstr>Replication</vt:lpstr>
      <vt:lpstr>Replication</vt:lpstr>
      <vt:lpstr>Replication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Replication of DNA</dc:title>
  <dc:creator>jill.carson</dc:creator>
  <cp:lastModifiedBy>jill.carson</cp:lastModifiedBy>
  <cp:revision>1</cp:revision>
  <dcterms:created xsi:type="dcterms:W3CDTF">2008-10-07T14:58:36Z</dcterms:created>
  <dcterms:modified xsi:type="dcterms:W3CDTF">2008-11-30T17:25:06Z</dcterms:modified>
</cp:coreProperties>
</file>