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73" r:id="rId15"/>
    <p:sldId id="258" r:id="rId16"/>
    <p:sldId id="274" r:id="rId17"/>
    <p:sldId id="277" r:id="rId18"/>
    <p:sldId id="275" r:id="rId19"/>
    <p:sldId id="276" r:id="rId20"/>
    <p:sldId id="268" r:id="rId21"/>
    <p:sldId id="271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F4F6E-BE68-45C1-B377-5990A3C95B12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857A-7FF1-445A-AF83-7967271A1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Mve1h4Wlbo&amp;feature=relate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8001000" cy="2457450"/>
          </a:xfrm>
        </p:spPr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629400" cy="3276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Chromosome number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Phases of meiosis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Meiosis and genetics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Gamete formation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Comparing mitosis and meiosis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In mitosis, the 8 chromosomes line up individually in the center of the cell. The two </a:t>
            </a:r>
            <a:r>
              <a:rPr lang="en-US" dirty="0" err="1" smtClean="0"/>
              <a:t>chromatids</a:t>
            </a:r>
            <a:r>
              <a:rPr lang="en-US" dirty="0" smtClean="0"/>
              <a:t> that make up each chromosome then separate from each other.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In prophase of Meiosis I, each chromosome pairs with its corresponding homologous chromosome to form a special structure called a tetrad</a:t>
            </a:r>
          </a:p>
          <a:p>
            <a:pPr marL="1200150" lvl="3" indent="-342900"/>
            <a:r>
              <a:rPr lang="en-US" dirty="0" smtClean="0"/>
              <a:t>Tetrad=comes from the Greek word tetra, which means 4</a:t>
            </a:r>
          </a:p>
          <a:p>
            <a:pPr marL="342900" lvl="1" indent="-342900"/>
            <a:r>
              <a:rPr lang="en-US" dirty="0" smtClean="0"/>
              <a:t>There are four chromosomes in a tetrad</a:t>
            </a:r>
          </a:p>
          <a:p>
            <a:pPr marL="342900" lvl="1" indent="-342900">
              <a:buNone/>
            </a:pPr>
            <a:r>
              <a:rPr lang="en-US" dirty="0" smtClean="0"/>
              <a:t>****The pairing of homologous chromosomes is the key to understanding meiosis *****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the homologous chromosomes pair up and form tetrads in meiosis I, they may exchange portions of their </a:t>
            </a:r>
            <a:r>
              <a:rPr lang="en-US" dirty="0" err="1" smtClean="0"/>
              <a:t>chromatids</a:t>
            </a:r>
            <a:r>
              <a:rPr lang="en-US" dirty="0" smtClean="0"/>
              <a:t> in a process called crossing-over.</a:t>
            </a:r>
          </a:p>
          <a:p>
            <a:pPr lvl="1"/>
            <a:r>
              <a:rPr lang="en-US" dirty="0" smtClean="0"/>
              <a:t>Crossing-over=process by which homologous chromosomes exchange portions of their </a:t>
            </a:r>
            <a:r>
              <a:rPr lang="en-US" dirty="0" err="1" smtClean="0"/>
              <a:t>chromatids</a:t>
            </a:r>
            <a:r>
              <a:rPr lang="en-US" dirty="0" smtClean="0"/>
              <a:t> during meiosis</a:t>
            </a:r>
          </a:p>
          <a:p>
            <a:pPr lvl="2"/>
            <a:r>
              <a:rPr lang="en-US" dirty="0" smtClean="0"/>
              <a:t>Crossing-over results in the exchange of genes between homologous chromosomes and produces new combinations of genes.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Next, the homologous chromosomes separate and two new cells are formed</a:t>
            </a:r>
          </a:p>
          <a:p>
            <a:pPr lvl="1"/>
            <a:r>
              <a:rPr lang="en-US" dirty="0" smtClean="0"/>
              <a:t>Each cell now has 8 </a:t>
            </a:r>
            <a:r>
              <a:rPr lang="en-US" dirty="0" err="1" smtClean="0"/>
              <a:t>chromatids</a:t>
            </a:r>
            <a:r>
              <a:rPr lang="en-US" dirty="0" smtClean="0"/>
              <a:t> (just as it would in normal mitosis) except something is different.</a:t>
            </a:r>
          </a:p>
          <a:p>
            <a:pPr lvl="2"/>
            <a:r>
              <a:rPr lang="en-US" dirty="0" smtClean="0"/>
              <a:t>Because each pair of homologous chromosomes separated, neither of the daughter cells has the two complete sets of chromosomes expected of a diploid cell</a:t>
            </a:r>
          </a:p>
          <a:p>
            <a:r>
              <a:rPr lang="en-US" dirty="0" smtClean="0"/>
              <a:t>The two cells produced have sets of chromosomes (and genes) that are different from each other, and different from the diploid cell that entered the first meiotic division.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two cells produced by meiosis I now enter a second meiotic division, Meiosis II</a:t>
            </a:r>
          </a:p>
          <a:p>
            <a:pPr lvl="1"/>
            <a:r>
              <a:rPr lang="en-US" dirty="0" smtClean="0"/>
              <a:t>Neither cell undergoes DNA replication before entering meiosis II</a:t>
            </a:r>
          </a:p>
          <a:p>
            <a:pPr lvl="1"/>
            <a:r>
              <a:rPr lang="en-US" dirty="0" smtClean="0"/>
              <a:t>The chromosomes contain 2 </a:t>
            </a:r>
            <a:r>
              <a:rPr lang="en-US" dirty="0" err="1" smtClean="0"/>
              <a:t>chromatids</a:t>
            </a:r>
            <a:endParaRPr lang="en-US" dirty="0" smtClean="0"/>
          </a:p>
          <a:p>
            <a:pPr lvl="1"/>
            <a:r>
              <a:rPr lang="en-US" dirty="0" smtClean="0"/>
              <a:t>Metaphase II of meiosis, 4 chromosomes line up in the center of each cell</a:t>
            </a:r>
          </a:p>
          <a:p>
            <a:pPr lvl="1"/>
            <a:r>
              <a:rPr lang="en-US" dirty="0" smtClean="0"/>
              <a:t>Anaphase II of meiosis, the paired </a:t>
            </a:r>
            <a:r>
              <a:rPr lang="en-US" dirty="0" err="1" smtClean="0"/>
              <a:t>chromatids</a:t>
            </a:r>
            <a:r>
              <a:rPr lang="en-US" dirty="0" smtClean="0"/>
              <a:t> separate</a:t>
            </a:r>
          </a:p>
          <a:p>
            <a:pPr lvl="1"/>
            <a:r>
              <a:rPr lang="en-US" dirty="0" smtClean="0"/>
              <a:t>Each daughter cell receives 4 </a:t>
            </a:r>
            <a:r>
              <a:rPr lang="en-US" dirty="0" err="1" smtClean="0"/>
              <a:t>chromatids</a:t>
            </a:r>
            <a:endParaRPr lang="en-US" dirty="0" smtClean="0"/>
          </a:p>
          <a:p>
            <a:pPr lvl="2"/>
            <a:r>
              <a:rPr lang="en-US" dirty="0" smtClean="0"/>
              <a:t>The 4 daughter cells now contain the haploid number (N) just 4 chromosomes 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homepage1.nifty.com/scilla/sonota/ityou/mei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-1016"/>
            <a:ext cx="6553200" cy="6859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Gamete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 </a:t>
            </a:r>
            <a:r>
              <a:rPr lang="en-US" dirty="0" err="1" smtClean="0"/>
              <a:t>animals</a:t>
            </a:r>
            <a:r>
              <a:rPr lang="en-US" dirty="0" err="1" smtClean="0">
                <a:sym typeface="Wingdings" pitchFamily="2" charset="2"/>
              </a:rPr>
              <a:t>the</a:t>
            </a:r>
            <a:r>
              <a:rPr lang="en-US" dirty="0" smtClean="0">
                <a:sym typeface="Wingdings" pitchFamily="2" charset="2"/>
              </a:rPr>
              <a:t> haploid gametes produced by </a:t>
            </a:r>
            <a:r>
              <a:rPr lang="en-US" dirty="0" err="1" smtClean="0">
                <a:sym typeface="Wingdings" pitchFamily="2" charset="2"/>
              </a:rPr>
              <a:t>meiosissperm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In higher plants, pollen grains contain haploid sperm cells</a:t>
            </a:r>
          </a:p>
          <a:p>
            <a:r>
              <a:rPr lang="en-US" dirty="0" smtClean="0">
                <a:sym typeface="Wingdings" pitchFamily="2" charset="2"/>
              </a:rPr>
              <a:t>Female </a:t>
            </a:r>
            <a:r>
              <a:rPr lang="en-US" dirty="0" err="1" smtClean="0">
                <a:sym typeface="Wingdings" pitchFamily="2" charset="2"/>
              </a:rPr>
              <a:t>animalsusually</a:t>
            </a:r>
            <a:r>
              <a:rPr lang="en-US" dirty="0" smtClean="0">
                <a:sym typeface="Wingdings" pitchFamily="2" charset="2"/>
              </a:rPr>
              <a:t> only one of the cells produced by meiosis is used for </a:t>
            </a:r>
            <a:r>
              <a:rPr lang="en-US" dirty="0" err="1" smtClean="0">
                <a:sym typeface="Wingdings" pitchFamily="2" charset="2"/>
              </a:rPr>
              <a:t>reproductionegghigher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plantsovule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phschool.com/science/biology_place/biocoach/images/meiosis/mediag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382000" cy="6794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cache.eb.com/eb/image?id=774&amp;rendTypeId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5943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reviewsheetscentral.com/rs/9/bioregents/norma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2993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emc.maricopa.edu/faculty/farabee/BIOBK/gametogen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271" y="685800"/>
            <a:ext cx="9167271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cell in adult </a:t>
            </a:r>
            <a:r>
              <a:rPr lang="en-US" dirty="0" err="1" smtClean="0"/>
              <a:t>drosphilia</a:t>
            </a:r>
            <a:r>
              <a:rPr lang="en-US" dirty="0" smtClean="0"/>
              <a:t> (fruit fly) has 8 chromosomes, 4 of which came from the fly’s male parent, and 4 of which came from the fly’s female parent.</a:t>
            </a:r>
          </a:p>
          <a:p>
            <a:r>
              <a:rPr lang="en-US" dirty="0" smtClean="0"/>
              <a:t>These two sets of chromosomes are said to be homologous</a:t>
            </a:r>
          </a:p>
          <a:p>
            <a:pPr lvl="1"/>
            <a:r>
              <a:rPr lang="en-US" dirty="0" smtClean="0"/>
              <a:t>Homologous=description of chromosomes that occur in pairs, each of the 4 chromosomes from the male parent has a corresponding chromosome from the female parent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mitosis and meiosis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results in the production of two genetically identical cells</a:t>
            </a:r>
          </a:p>
          <a:p>
            <a:r>
              <a:rPr lang="en-US" dirty="0" smtClean="0"/>
              <a:t>A diploid cell divides and creates two diploid (2N) daughter cells</a:t>
            </a:r>
          </a:p>
          <a:p>
            <a:r>
              <a:rPr lang="en-US" dirty="0" smtClean="0"/>
              <a:t>Daughter cells have sets of chromosomes (and genes) identical to each other and to the original parent cell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Begins with a diploid cell but produces 4 haploid (N) cells</a:t>
            </a:r>
          </a:p>
          <a:p>
            <a:r>
              <a:rPr lang="en-US" dirty="0" smtClean="0"/>
              <a:t>Daughter cells are genetically different from the diploid cell and from one another because homologous  chromosomes are separated during the first meiotic division and because crossing-over results in the production of new gene combinations on the chromosomes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7400" y="60198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http://www.youtube.com/watch?v=l25s8CgUHZM&amp;feature=related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faculty.uca.edu/johnc/comparison_of_mitosis%20mei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</a:t>
            </a:r>
            <a:r>
              <a:rPr lang="en-US" smtClean="0"/>
              <a:t>Work </a:t>
            </a:r>
            <a:r>
              <a:rPr lang="en-US" smtClean="0"/>
              <a:t>20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meiosis?</a:t>
            </a:r>
          </a:p>
          <a:p>
            <a:r>
              <a:rPr lang="en-US" dirty="0" smtClean="0"/>
              <a:t>Define diploid and haploid.</a:t>
            </a:r>
          </a:p>
          <a:p>
            <a:r>
              <a:rPr lang="en-US" dirty="0" smtClean="0"/>
              <a:t>In which meiotic division does segregation occur?</a:t>
            </a:r>
          </a:p>
          <a:p>
            <a:r>
              <a:rPr lang="en-US" dirty="0" smtClean="0"/>
              <a:t>What are the principal differences between mitosis and meiosis?</a:t>
            </a:r>
          </a:p>
          <a:p>
            <a:r>
              <a:rPr lang="en-US" dirty="0" smtClean="0"/>
              <a:t>In human cells, 2N=46. How many chromosomes would you expect to find in a sperm cell? In an egg cell? In a white blood cell? Explain </a:t>
            </a:r>
            <a:r>
              <a:rPr lang="en-US" smtClean="0"/>
              <a:t>your answers.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Diploid=description of a cell that contains a double set of chromosomes, one from each parent (2N)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drosphilia</a:t>
            </a:r>
            <a:r>
              <a:rPr lang="en-US" dirty="0" smtClean="0"/>
              <a:t>, the diploid number is 8 or 2N=8</a:t>
            </a:r>
          </a:p>
          <a:p>
            <a:pPr lvl="1"/>
            <a:r>
              <a:rPr lang="en-US" dirty="0" smtClean="0"/>
              <a:t>Diploid cells contain two complete sets of chromosomes and two complete sets of genes</a:t>
            </a:r>
          </a:p>
          <a:p>
            <a:pPr lvl="2"/>
            <a:r>
              <a:rPr lang="en-US" dirty="0" smtClean="0"/>
              <a:t>This agrees with Mendel’s idea that all an organism’s cells (except gametes) contain two alleles for a given trait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Haploid= containing a single set of chromosomes</a:t>
            </a:r>
          </a:p>
          <a:p>
            <a:pPr lvl="1"/>
            <a:r>
              <a:rPr lang="en-US" dirty="0" smtClean="0"/>
              <a:t>The gametes of sexually reproducing organisms (including fruit flies and peas) contain only a single set of chromosomes (and genes)</a:t>
            </a:r>
          </a:p>
          <a:p>
            <a:pPr lvl="1"/>
            <a:r>
              <a:rPr lang="en-US" dirty="0" smtClean="0"/>
              <a:t>Such cells are said to be haploid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drosphilia</a:t>
            </a:r>
            <a:r>
              <a:rPr lang="en-US" dirty="0" smtClean="0"/>
              <a:t>, we write N=4, meaning that the haploid number is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ulty.uca.edu/johnc/unique_features%20mei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Phases of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haploid (N) gamete cells produced from diploid (2N) cells?</a:t>
            </a:r>
          </a:p>
          <a:p>
            <a:pPr lvl="1"/>
            <a:r>
              <a:rPr lang="en-US" dirty="0" smtClean="0"/>
              <a:t>That is where meiosis comes in</a:t>
            </a:r>
          </a:p>
          <a:p>
            <a:pPr lvl="1"/>
            <a:r>
              <a:rPr lang="en-US" dirty="0" smtClean="0"/>
              <a:t>Meiosis= a process of reduction division in which the number of chromosomes per cell is cut in half and the homologous chromosomes that exist in a diploid cell are separated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Phases of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Diploid cells go through two rounds of cell division known as the first meiotic division and the second meiotic division. </a:t>
            </a:r>
          </a:p>
          <a:p>
            <a:r>
              <a:rPr lang="en-US" dirty="0" smtClean="0"/>
              <a:t>By the time the second meiotic division is complete, the diploid cell that entered meiosis has produced 4 haploid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faculty.uca.edu/johnc/mei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5467165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239000" y="304800"/>
            <a:ext cx="137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http://www.youtube.com/watch?v=SMve1h4Wlbo&amp;feature=related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entering the 1</a:t>
            </a:r>
            <a:r>
              <a:rPr lang="en-US" baseline="30000" dirty="0" smtClean="0"/>
              <a:t>st</a:t>
            </a:r>
            <a:r>
              <a:rPr lang="en-US" dirty="0" smtClean="0"/>
              <a:t> meiotic division, cells undergo a round of DNA replication. </a:t>
            </a:r>
          </a:p>
          <a:p>
            <a:r>
              <a:rPr lang="en-US" dirty="0" smtClean="0"/>
              <a:t>The cells then begin to divide in a way that looks like mitosis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865</Words>
  <Application>Microsoft Office PowerPoint</Application>
  <PresentationFormat>On-screen Show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Meiosis</vt:lpstr>
      <vt:lpstr>Chromosome number</vt:lpstr>
      <vt:lpstr>Chromosome number</vt:lpstr>
      <vt:lpstr>Chromosome number</vt:lpstr>
      <vt:lpstr>Slide 5</vt:lpstr>
      <vt:lpstr>The Phases of Meiosis</vt:lpstr>
      <vt:lpstr>The Phases of Meiosis</vt:lpstr>
      <vt:lpstr>Slide 8</vt:lpstr>
      <vt:lpstr>Meiosis I</vt:lpstr>
      <vt:lpstr>Meiosis I</vt:lpstr>
      <vt:lpstr>Meiosis I</vt:lpstr>
      <vt:lpstr>Meiosis I</vt:lpstr>
      <vt:lpstr>Meiosis II</vt:lpstr>
      <vt:lpstr>Slide 14</vt:lpstr>
      <vt:lpstr>Gamete formation</vt:lpstr>
      <vt:lpstr>Slide 16</vt:lpstr>
      <vt:lpstr>Slide 17</vt:lpstr>
      <vt:lpstr>Slide 18</vt:lpstr>
      <vt:lpstr>Slide 19</vt:lpstr>
      <vt:lpstr>Comparing mitosis and meiosis</vt:lpstr>
      <vt:lpstr>Slide 21</vt:lpstr>
      <vt:lpstr>Board Work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jill.carson</dc:creator>
  <cp:lastModifiedBy>jill.carson</cp:lastModifiedBy>
  <cp:revision>13</cp:revision>
  <dcterms:created xsi:type="dcterms:W3CDTF">2009-01-23T17:07:58Z</dcterms:created>
  <dcterms:modified xsi:type="dcterms:W3CDTF">2009-01-30T16:23:45Z</dcterms:modified>
</cp:coreProperties>
</file>